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4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95593-2431-044F-A6F5-F57B46F05701}" type="datetimeFigureOut">
              <a:rPr lang="en-US" smtClean="0"/>
              <a:t>8/3/21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725A4-A8BB-1343-B1DB-863D10AC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Adaptogen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Elixir de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Isagenix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Lo que hay dentro de esta pequeña botella puede ayudarte a calmar el caos en tu vida. ¡Compartirlo con amigos y familiares también puede ser excelente para tu billetera! Pero primero, hablemos un poco más sobre lo que hace que este sea un producto tan asombroso ...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4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 uno. Comparte el kit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Serenity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tu primer amigo y ganarás un bono único de $25.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95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Luego, ayuda a tu segundo amigo a comenzar con el kit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Serenity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gana otro bono único de $25.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29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Isagenix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nuestro objetivo es darte todo lo que podamos, por lo que cada vez que ayudes a más de un cliente a comenzar con un paquete calificado, como el Kit 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Serenity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la misma semana de comisiones, vamos a duplicar esas bonificaciones. Además, si ayudas a tus dos clientes a comenzar dentro de sus primeros 7 días después de convertirse en Asociado, ¡Te pagaremos otro bono de $100!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33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¡Así que ahora podrías haber ganado hasta $200! Hagamos una pausa por un segundo. Si tu  comenzaste con el kit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Serenity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ahora básicamente has recuperado tu dinero. ¡¿Cuan genial es eso?!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53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agradecerte por ayudar a tus amigos a descubrir nuestra botellita de calma de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Adaptogen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Elixir, también recibirás un cupón para dos de nuestros productos favoritos ¡Para que puedas experimentar otras formas en que los productos de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Isagenix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pueden ayudarte a sentirte y alimentarte mejor! Porque todos queremos mejorar, y el Paso 2 lo demuestra. Vamos a ver: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62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posible que tus dos amigos vean que ganas tus $200 y digan: “Oye, me encantaría cubrir el costo de mis productos. ¡Definitivamente conozco a algunas personas a las que les encantaría esto! "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03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Simplemente muestra a cada uno a tus dos amigos cómo pueden compartir el Kit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Serenity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dos de sus amigos, y si eso sucede, ellos ganarán dinero y TU ganarás un bono de $100 por cada uno de ellos.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48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 habrías ganado un total hasta de $400.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8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tus dos amigos tienen dos amigos y cada uno de ellos comienza dentro de tus primeros 60 días, te pagaremos otro bono de $250.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06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¡Eso es un gran total de hasta $650! Todo porque compartiste con dos amigos y ellos compartieron con dos amigos.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0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 una gran cantidad de estrés en el mundo de hoy, y lamentablemente, hay muchas personas que pueden identificarse con las consecuencias negativas provocadas por el estrés.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Ahí es donde entra en juego el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Adaptogen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Elixir de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Isagenix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Los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adaptógenos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la forma natural de combatir el estrés.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¡Y esto es solo el comienzo! </a:t>
            </a:r>
            <a:r>
              <a:rPr lang="es-C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 mostrarte cómo ganar aún más ingresos compartiendo los productos que usas y amas.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3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Ahí es donde entra en juego el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Adaptogen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Elixir de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Isagenix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Los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adaptógenos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la forma natural de combatir el estrés.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4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cierto, esta no es un área nueva para nosotros. Uno de nuestros fundadores,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Jim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Coover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fue uno de los pioneros en traer los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adaptógenos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mundo occidental. Aquí se encuentra con el Dr.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-el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Brekhman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farmacólogo soviético, experto en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adaptógenos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desde 1990.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77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 tenido muchos productos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adaptógenos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 largo de los años, pero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Adaptogen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Elixir es nuestro elixir moderno en un paquete súper sostenible y brinda una multitud de beneficios.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1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brindar estos beneficios, hemos creado una poderosa combinación de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adaptógenos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23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estos son algunos de los beneficios que las personas reportaron durante un pequeño estudio de cuatro semanas de duración.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06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esto es lo que dicen las personas que han utilizado el producto: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8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 es lo que te cuesta comenzar a disfrutar de este increíble producto y podemos mostrarte cómo pagar por tu producto. En las próximas diapositivas, describiremos cómo un nuevo Asociado puede ganar hasta $650 por compartir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Adaptogen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elixir con tus amigos. Lo más probable es que conozcas al menos a 2 personas que, como tú, podrían beneficiarse de una reducción del estrés en su vida. No te preocupes por qué decirles todavía, te lo vamos a enseñar.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725A4-A8BB-1343-B1DB-863D10AC29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5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86D-E2DB-8940-B3BE-830459CF8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24196-35B9-D144-967F-C2B71CCF5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985CF-8886-EB4B-B9EB-C9154C5E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FB62F-CC8B-0440-B6E9-F9FE0555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69BB8-26BB-8F4E-AC56-645E5A09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2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695C9-5DB5-D94C-AD07-F8F3C156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775A63-3EC2-B043-BE93-D7CC917AB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6807F-015E-AD40-8923-E2BFE411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188D4-C8C6-B74C-9EC4-82B9B3DE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3B6CC-28BF-DF4C-9A7B-98EDB2B3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9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478B2-5A45-3945-8F4A-A0D0F2914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C43DC-EF74-3146-9AEA-2E54FFB04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163C7-5128-1746-92F2-C3F763D7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E8BC5-4FD1-604D-98A6-21D3C356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80D02-297E-5F4E-9568-173D38E8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F09D-8CF5-4449-8203-2B916F72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9D8D7-58DB-0848-BF3D-81C4483F5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36773-CE2B-0E44-BB42-C1A996A9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C7530-8260-2342-A036-61DA2960D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A9699-1784-8340-9F88-F952F32A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1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B877-048E-9F43-A98A-FE13C282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DDAC1-9127-1A42-97C4-60BFEC8B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24BBB-4B14-5444-B3DD-8E97C4E3E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A0739-99D7-7946-AD40-7BD8C932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676E1-2B3B-A14C-B421-9CB7802F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1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B14D-4BFA-DF47-9A9E-AA47736B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96010-F9DC-F24A-A339-EC19349CB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369E1-1BCD-5744-A0B5-D16FCF28C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15049-4EDD-C44D-9D3A-49156A39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66932-FB1F-CC44-A29B-99D7F724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484CA-744A-CD49-97CF-58B51BDE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1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E49D4-084F-D447-BC93-FBBFF2A9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F0769-1739-1944-B87F-05214E23F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54FA6-CC3D-684F-A202-9F05E174B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42E28-7317-994F-9ED1-5BF7D4AB6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E2017-B417-D646-A62A-C213F161B0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CF779-9310-D244-A51A-D1A7B9B7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8EF405-022B-9042-9B41-C0DBA66C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3C431-54D3-6B44-8467-798E064A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2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8F93-012D-7C40-8A72-A0110099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D7184-FA1C-E948-A342-DBC7D507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BB2B-B21B-8A49-89B5-1522A1A7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B7E8F-5240-8645-B66C-73B7D223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5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680294-785A-BD40-A8AF-08BD71EA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773A-7B20-E748-95BE-053BA80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4693D-90C8-6A4A-9436-34B6A0DD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1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5EBC-833C-7E40-A84F-0FEC57AA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0CE35-7544-B74B-A3E2-32DAFE060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3B9D9-DF36-3348-B8F6-BB63974C8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0D08E-41CE-D04A-AF05-12AF3596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AFD25-08B6-1544-A954-C8F78C31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A9491-5168-684E-9242-D79BE4F1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3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3D300-B2E1-EE47-948C-7C61DA62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C7910-E4CF-E04A-A31A-14D5DD7983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C17E7-6A29-3042-B8C8-117129D21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6D871-FA31-5545-90B9-41AC7589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2EDFA-E328-6549-B1FE-1BC330CC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8FDD2-29BE-7B4B-A013-3A4BC600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F7D5A-EAED-954E-95EF-8CED3F103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8E063-12CD-5E4D-9156-B560DA857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EC701-695C-DE47-8202-CB877E5F5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1FCB-2A8D-414B-92E9-E795C5F69766}" type="datetimeFigureOut">
              <a:rPr lang="en-US" smtClean="0"/>
              <a:t>8/3/21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E59FE-C0AD-A34D-90B5-90DE073BA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EEF2C-C994-B647-9727-1045729BD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6D223-4B93-0E41-8673-F65A7DA8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9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9443F1-52BA-DD49-9274-CEC21F0F7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F3A2F1B-9FB1-2647-9FC2-8A86F15C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6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BC23A7F-F81A-104B-BC1D-6F8C3C532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7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02CFF4F-CBDB-AA45-97C0-F638EB829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06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2898A4D-277C-E147-9E96-33C2E04BA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3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D56672B-5980-C044-B617-99F0817F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0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5E956C7-F7D8-4142-A246-6BAD802B3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20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3B9F161F-3A99-C942-85F8-E19C8096D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16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8B4B05F-8724-5B49-AAAC-F0AEF8D0B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63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01F84197-AE47-9D40-820D-48321C684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74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E66A019-E3B2-1449-99F4-18BFBF3EA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99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80C74A-4223-D84B-904D-019942DD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23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person, lady&#10;&#10;Description automatically generated">
            <a:extLst>
              <a:ext uri="{FF2B5EF4-FFF2-40B4-BE49-F238E27FC236}">
                <a16:creationId xmlns:a16="http://schemas.microsoft.com/office/drawing/2014/main" id="{4EF824AF-BC0E-AB43-A241-2266BF762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application&#10;&#10;Description automatically generated">
            <a:extLst>
              <a:ext uri="{FF2B5EF4-FFF2-40B4-BE49-F238E27FC236}">
                <a16:creationId xmlns:a16="http://schemas.microsoft.com/office/drawing/2014/main" id="{42DD5971-B3B2-FC48-85C0-2B6452810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0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EF178E3-F268-6941-83F0-B64025EC9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6714D06-1FFC-0640-8E45-45030D2D0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E8E0E17E-1513-E34F-8618-277E95C88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F7C5C96-1B1F-5049-AF46-B51384BD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9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8DCCDEAC-A181-044E-9C71-12E660C6E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8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CD078B8-2E26-A048-93F7-4570F53C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0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765</Words>
  <Application>Microsoft Macintosh PowerPoint</Application>
  <PresentationFormat>Widescreen</PresentationFormat>
  <Paragraphs>42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Koogler</dc:creator>
  <cp:lastModifiedBy>Shelby Staats</cp:lastModifiedBy>
  <cp:revision>5</cp:revision>
  <dcterms:created xsi:type="dcterms:W3CDTF">2021-07-30T19:20:19Z</dcterms:created>
  <dcterms:modified xsi:type="dcterms:W3CDTF">2021-08-03T21:44:48Z</dcterms:modified>
</cp:coreProperties>
</file>