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7758-3EFA-41F6-B893-6F13CF8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C2604-5381-4FFC-BEF1-3C748C9E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420C-54A2-4E00-9874-73257898F4D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16419-BE78-4150-AC8D-8BA864AC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77203-11DE-4A52-B070-49E8A3F1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4BFE-B923-4345-9E5C-ED4E6F61B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3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39E7AE-E59B-43BA-921F-C1E5DA05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5659B-E2D5-47EC-BE6D-E63C1ECE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69559-2FAB-4758-9830-137DC434E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420C-54A2-4E00-9874-73257898F4D8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E819-DD54-4A52-BFB3-F12A90C57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6D7D-294C-4C42-A367-C5BD749B3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4BFE-B923-4345-9E5C-ED4E6F61B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1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B11A5E-A922-4714-AE06-9EA3F2CE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73C48-090D-43DB-9178-3DB26E128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86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72EA27-D1C4-484B-8FB0-786296C9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 moyens de gagner de l’argent</a:t>
            </a:r>
            <a:endParaRPr lang="fr-FR" sz="7400" b="1" i="0" strike="noStrike" cap="none" spc="29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A4018-F17C-4211-9DF5-205442837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41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BDA65F-B1AF-4D76-BC10-E670E43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Bénéfices sur la vente au détail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1975C-35EA-4167-8331-4D4364CAC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53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461A94-1BDC-43E8-A1B5-EB1E6423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de présentation produit (BPP)</a:t>
            </a:r>
            <a:endParaRPr lang="fr-FR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21B24-47E6-4DE7-BE26-BAF58CC511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757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FB7A4-097B-45CD-910A-DA122275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de présentation produit (BPP) doublé</a:t>
            </a:r>
            <a:endParaRPr lang="fr-FR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7D987-9D60-4400-BA54-926E08E55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79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EA42E4-42A2-48CD-9780-E511159A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d’avancement (RAB)</a:t>
            </a:r>
            <a:endParaRPr lang="fr-FR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6D892-51DC-4427-BE52-EE54AA0E4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300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53719E-40F8-4985-B401-DF77479A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d’avancement (RAB)</a:t>
            </a:r>
            <a:endParaRPr lang="fr-FR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12BE6-8101-4F40-9A21-CDF85D8F6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9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A5E1E-D4C5-479B-8DD4-2D195596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64A2C-1297-4F72-B9D1-7A62E8BE8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707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C4828-417F-41D0-A686-1424DE28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Avantages pour les </a:t>
            </a:r>
            <a:r>
              <a:rPr lang="fr-FR" spc="-10">
                <a:ea typeface="Superior Title Bold"/>
              </a:rPr>
              <a:t>Consultant</a:t>
            </a:r>
            <a:endParaRPr lang="fr-FR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6A398-B1F1-418E-A2CF-614FE77F5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14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EFAC14-1566-423F-AFF5-D66D211A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Constituer vos équipes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8D7AD-248B-43CC-8A13-D2CED7DDC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49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C460FC-1DCA-45DD-B163-586CC333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en équipe (cycle)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9D615-584B-476A-AE8F-C44E75A934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30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60DB81-2050-4407-90B2-3F739AFA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07D79-D42E-43AE-9320-133D956C4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782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E2EE77-F602-46A6-8537-0E8D08F8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Volume de retenue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72359-752E-41FC-BD33-019A7A58D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88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13FF3-9FAE-4F5E-B8F1-E7C59987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fr-FR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0F948-193C-45B5-ADD6-A5FB42D68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88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F5BF3C-71E6-4D25-9F95-7171BB5B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Directeur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9F131-56BB-4A81-8DBB-AB3DFE47E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517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FDAC8-41DB-4087-905C-08AA53C8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Directeur exécutif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37C52-EC3D-46C4-99F0-B6889156D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970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C13184-145D-4D15-BDBD-09C0B73F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Avantages pour les directeurs exécutifs</a:t>
            </a:r>
            <a:endParaRPr lang="fr-FR" sz="7400" b="1" i="0" strike="noStrike" cap="none" spc="-114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2DED8-F580-4A99-865A-8F2E27CA6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59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627A2-4F20-4FBF-B8FB-DFB0573E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Promotion RAB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A6807-1372-4854-8EC8-D805DD5AB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803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9FF805-BB7A-4A5E-99A4-759C9571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fr-FR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Potentiel de gains avec Isagenix</a:t>
            </a:r>
            <a:endParaRPr lang="fr-FR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FC094-01EA-4A8B-AC28-2961D88A9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29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0F64D-ABE7-4B6E-8E94-1A7A96B2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Platine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F9897-2842-4ACA-A505-4E080D731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76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CF553-792C-4ECC-93B3-4D8FD47E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fr-FR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Quelle est la valeur de votre temps 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fr-FR" sz="3300" b="0" i="0" strike="noStrike" cap="none" spc="-55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Il n’y a aucune sécurité à se contenter de moins que ce que vous voulez vraiment.</a:t>
            </a:r>
            <a:endParaRPr lang="fr-FR" sz="330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55CD7-B0F4-433C-86B4-9A7D2DCB2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12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A8323-6D56-4D1D-B1DB-517E29E7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Rémunération hebdomadaire</a:t>
            </a:r>
            <a:endParaRPr lang="fr-FR" sz="7400" b="1" i="0" strike="noStrike" cap="none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985EF-8EB7-4FBA-866F-F2C3A026F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796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860447-0954-47CB-8B25-BD446E7F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Discussions sur l’argent</a:t>
            </a:r>
            <a:endParaRPr lang="fr-FR" sz="7400" b="1" i="0" strike="noStrike" cap="none" spc="-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94A36-70CC-4C16-A9B1-A3D548E30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965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9EB810-9E80-4C9A-B45C-6810D749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fr-FR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Clés pour profiter des avantages du plan de rémunération</a:t>
            </a:r>
            <a:endParaRPr lang="fr-FR" sz="7400" b="1" i="0" strike="noStrike" cap="none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82BF-4328-4DAC-B878-6B5DA14D5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930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025D0D-465F-4B07-B777-8D8BF9C3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20"/>
              </a:spcBef>
            </a:pPr>
            <a:r>
              <a:rPr lang="fr-FR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Tout le monde commence </a:t>
            </a:r>
            <a:r>
              <a:rPr lang="fr-FR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comme client(e)</a:t>
            </a:r>
            <a:br>
              <a:rPr lang="fr-FR" sz="7400">
                <a:latin typeface="Superior Title Regular"/>
                <a:cs typeface="Superior Title Regular"/>
              </a:rPr>
            </a:br>
            <a:endParaRPr lang="fr-FR" sz="7400" b="1" i="0" strike="noStrike" cap="none" spc="-1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8D9A3-FAB0-4790-B026-210B957E26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97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E0DE2-82B6-4688-B06D-C85B3610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Avantages pour les clients</a:t>
            </a:r>
            <a:endParaRPr lang="fr-FR" sz="7400" b="1" i="0" strike="noStrike" cap="none" spc="-3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3BC07-07D4-434A-9728-620392812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488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B264E-6C07-4AEE-8EE9-1ED74467C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fr-FR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Étapes pour devenir un(e) client(e)</a:t>
            </a:r>
            <a:endParaRPr lang="fr-FR" sz="7400" b="1" i="0" strike="noStrike" cap="none" spc="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68A01-CEF6-44A5-BC8A-CAC696FAB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275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C10ABC-497E-46E4-BFC6-9807B55B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Avantages pour les associés</a:t>
            </a:r>
            <a:endParaRPr lang="fr-FR" sz="7400" b="1" i="0" strike="noStrike" cap="none" spc="-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A059B-E6C3-45D2-B8DD-A21E6BEAC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8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562877-3C61-4ED5-A7EC-A2607F5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Voici comment…</a:t>
            </a:r>
            <a:endParaRPr lang="fr-FR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E0E45-231F-45D2-99DB-BA06D3282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926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8B51A-D82A-4303-B693-A5037E32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7400" b="1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Termes clés</a:t>
            </a:r>
            <a:endParaRPr lang="fr-FR" sz="7400" b="1" i="0" strike="noStrike" cap="none" spc="-1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B9701-9E5D-49AA-98FB-B85F159FA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89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Custom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Gotham-Book</vt:lpstr>
      <vt:lpstr>Superior Title Bold</vt:lpstr>
      <vt:lpstr>Superior Title Regular</vt:lpstr>
      <vt:lpstr>Office Theme</vt:lpstr>
      <vt:lpstr>PowerPoint Presentation</vt:lpstr>
      <vt:lpstr>PowerPoint Presentation</vt:lpstr>
      <vt:lpstr>Discussions sur l’argent</vt:lpstr>
      <vt:lpstr>Tout le monde commence comme client(e) </vt:lpstr>
      <vt:lpstr>Avantages pour les clients</vt:lpstr>
      <vt:lpstr>Étapes pour devenir un(e) client(e)</vt:lpstr>
      <vt:lpstr>Avantages pour les associés</vt:lpstr>
      <vt:lpstr>Voici comment…</vt:lpstr>
      <vt:lpstr>Termes clés</vt:lpstr>
      <vt:lpstr>6 moyens de gagner de l’argent</vt:lpstr>
      <vt:lpstr>Bénéfices sur la vente au détail</vt:lpstr>
      <vt:lpstr>Bonus de présentation produit (BPP)</vt:lpstr>
      <vt:lpstr>Bonus de présentation produit (BPP) doublé</vt:lpstr>
      <vt:lpstr>Bonus d’avancement (RAB)</vt:lpstr>
      <vt:lpstr>Bonus d’avancement (RAB)</vt:lpstr>
      <vt:lpstr>Consultant</vt:lpstr>
      <vt:lpstr>Avantages pour les Consultant</vt:lpstr>
      <vt:lpstr>Constituer vos équipes</vt:lpstr>
      <vt:lpstr>Bonus en équipe (cycle)</vt:lpstr>
      <vt:lpstr>Volume de retenue</vt:lpstr>
      <vt:lpstr>Manager</vt:lpstr>
      <vt:lpstr>Directeur</vt:lpstr>
      <vt:lpstr>Directeur exécutif</vt:lpstr>
      <vt:lpstr>Avantages pour les directeurs exécutifs</vt:lpstr>
      <vt:lpstr>Promotion RAB</vt:lpstr>
      <vt:lpstr>Potentiel de gains avec Isagenix</vt:lpstr>
      <vt:lpstr>Platine</vt:lpstr>
      <vt:lpstr>Quelle est la valeur de votre temps ? Il n’y a aucune sécurité à se contenter de moins que ce que vous voulez vraiment.</vt:lpstr>
      <vt:lpstr>Rémunération hebdomadaire</vt:lpstr>
      <vt:lpstr>Clés pour profiter des avantages du plan de rémunération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2022-09-23T15:35:05Z</dcterms:created>
  <dcterms:modified xsi:type="dcterms:W3CDTF">2022-09-23T15:35:05Z</dcterms:modified>
</cp:coreProperties>
</file>