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9669-5D87-4BB1-BE1E-12DAD1D8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DE987-546B-43DF-BC78-67221946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7BA-4771-4A4D-9F7C-0CDACE45C549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BD6F7-13B0-4F25-9AD2-0393E9E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8E93-FD6F-4266-B343-75387EE9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DEBE-FD68-4432-9960-4352A7E57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5F0CD-B552-4AFA-A48D-49238892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BDCFB-0137-4CE7-A502-D723AA95B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3549-EF31-4B8E-A5F9-22EA41F47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27BA-4771-4A4D-9F7C-0CDACE45C549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E725E-4B2F-47A3-BFD6-CB34891D1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65DDE-8EF9-461A-B3AF-CC23BF6BA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DEBE-FD68-4432-9960-4352A7E57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A1A3B-3C56-42CE-93E3-352F030E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32BD1-816E-4CBD-9D39-2772B93F8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6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581D8-2613-4E0E-9100-A589692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 </a:t>
            </a:r>
            <a:r>
              <a:rPr lang="de-DE" sz="7400" b="1" i="0" strike="noStrike" cap="none" spc="-7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</a:t>
            </a:r>
            <a:r>
              <a:rPr lang="de-DE" sz="7400" b="1" i="0" strike="noStrike" cap="none" spc="-409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eg</a:t>
            </a:r>
            <a:r>
              <a:rPr lang="de-DE" sz="7400" b="1" i="0" strike="noStrike" cap="none" spc="-1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zu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v</a:t>
            </a:r>
            <a:r>
              <a:rPr lang="de-DE" sz="7400" b="1" i="0" strike="noStrike" cap="none" spc="-56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rdi</a:t>
            </a:r>
            <a:r>
              <a:rPr lang="de-DE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enen</a:t>
            </a:r>
            <a:endParaRPr lang="de-DE" sz="7400" b="1" i="0" strike="noStrike" cap="none" spc="-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9F463-340B-4C88-A80A-C8C01949A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169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F8884E-6D2C-464D-B913-0661A194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Gewinne</a:t>
            </a:r>
            <a:r>
              <a:rPr lang="de-DE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aus Gast-Bestellungen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7D186-3E32-46A8-A2D1-F7C44E470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14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B184C-10E4-45C0-8397-ED88FDCC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Produkt</a:t>
            </a: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einführungs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(PIB)</a:t>
            </a:r>
            <a:endParaRPr lang="de-DE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FFD99-A6E0-4269-A804-929E53F8F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1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85A22-CA88-4890-9791-C7F0BA9A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Doppelter</a:t>
            </a:r>
            <a:r>
              <a:rPr lang="de-DE" sz="6600" b="1" i="0" strike="noStrike" cap="none" spc="-2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Produkt</a:t>
            </a: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einführungs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(PIB)</a:t>
            </a:r>
            <a:endParaRPr lang="de-DE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6F71A-78D8-47B9-B6CF-3499668C6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68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243A2-192D-42D9-A653-F11DC6FB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21E17-54F2-4B0E-946D-02E4C13F3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51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94B58-016D-4262-8FC5-B177646B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r>
              <a:rPr lang="de-DE" sz="7400" b="1" i="0" strike="noStrike" cap="none" spc="-3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751BF-FBFE-4F43-AF9E-3B09AC903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72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F88B0-3E17-4FF3-8435-A4ED4CFA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Aufbau Deiner Teams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46B39-0AFB-414E-B869-66DAAF41A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78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96853-8873-46F8-8DA9-DFCE7156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5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</a:t>
            </a:r>
            <a:r>
              <a:rPr lang="de-DE" sz="6600" b="1" i="0" strike="noStrike" cap="none" spc="-6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ea</a:t>
            </a:r>
            <a:r>
              <a:rPr lang="de-DE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</a:t>
            </a:r>
            <a:r>
              <a:rPr lang="de-DE" sz="6600" b="1" i="0" strike="noStrike" cap="none" spc="-1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6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(Cycle)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169CC-B310-4FC2-BB02-8922B073E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764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9B612-9412-49A2-9D45-862A773A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Überschuss</a:t>
            </a:r>
            <a:r>
              <a:rPr lang="de-DE" sz="66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7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</a:t>
            </a:r>
            <a:r>
              <a:rPr lang="de-DE" sz="6600" b="1" i="0" strike="noStrike" cap="none" spc="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olumen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D949D-2F53-40FD-A0BC-527BF537B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17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E77D2-71C2-411A-BD88-D1711619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RANGAUFSTIEGSBONUS-AKTION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C7863-C3AB-46AF-B06B-BC20317D6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94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35F92-F1B2-4F13-8AE8-C037324A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50F02-1184-4EC8-BF4B-6CACECA2F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46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5CB6D6-4F56-40C4-AC50-205D9695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3E9D3-AF89-4656-B66A-7A27A10C2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23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7FCDD-1F0B-4151-A85B-98186EA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Director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61EC0-83FB-40E6-9CC8-F5CF2B8E1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56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950E9-987F-44D3-B677-6A31FEBB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Executive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AD6A1-0DA6-4C99-93A1-76138AB95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57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37A99B-E7F4-4BA6-ACF8-59E855A9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Executive</a:t>
            </a:r>
            <a:r>
              <a:rPr lang="de-DE" sz="74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2C25D-69B8-44E5-88D0-491948323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73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DA250A-C4A6-496C-9573-F53C925A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Rang</a:t>
            </a:r>
            <a:r>
              <a:rPr lang="de-DE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aufstiegs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de-DE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7B201-0988-408D-9D36-3AD7974D8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238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C772CD-5F2D-41AA-AB17-9FD6C684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Rang</a:t>
            </a:r>
            <a:r>
              <a:rPr lang="de-DE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aufstiegs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de-DE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CE295-F23D-4AFD-A176-E1AE27051F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496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F12D0-F15A-441C-9FF8-CD338CC1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208AE-B9F0-470D-BDC8-5BF5FE3AF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41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C8111-CBAF-452F-9A07-D516A000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de-DE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Schlüssel</a:t>
            </a:r>
            <a:r>
              <a:rPr lang="de-DE" sz="7400" b="1" i="0" strike="noStrike" cap="none" spc="-2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zum</a:t>
            </a:r>
            <a:r>
              <a:rPr lang="de-DE" sz="7400" b="1" i="0" strike="noStrike" cap="none" spc="-2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Genießen </a:t>
            </a:r>
            <a:r>
              <a:rPr lang="de-DE" sz="74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der</a:t>
            </a:r>
            <a:r>
              <a:rPr lang="de-DE" sz="7400" b="1" i="0" strike="noStrike" cap="none" spc="-2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 des </a:t>
            </a:r>
            <a:r>
              <a:rPr lang="de-DE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Vergütungsplans</a:t>
            </a:r>
            <a:endParaRPr lang="de-DE" sz="7400" b="1" i="0" strike="noStrike" cap="none" spc="-27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09D5D-D235-4C25-941A-C2FA3D96D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85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43686-7D8D-4A8A-8871-BF8CF01C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de-DE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Verdienst</a:t>
            </a:r>
            <a:r>
              <a:rPr lang="de-DE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möglichkeiten </a:t>
            </a:r>
            <a:r>
              <a:rPr lang="de-DE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mit</a:t>
            </a:r>
            <a:r>
              <a:rPr lang="de-DE" sz="6600" b="1" i="0" strike="noStrike" cap="none" spc="-3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Isagenix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39FB7-202B-4197-A225-08E6F7FFF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530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68CBA-6E8D-4EE2-8383-4489946A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de-DE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Was ist Deine Zeit wert?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de-DE" sz="3300" b="0" i="0" strike="noStrike" cap="none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Es bringt keine Sicherheit, sich mit weniger zufriedenzugeben als dem, was Du wirklich willst.</a:t>
            </a:r>
            <a:endParaRPr lang="de-DE" sz="3300" dirty="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47063-A722-4C55-8190-2214326C8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8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3252E-D309-4B64-9A4F-C8F94F15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Reden über Geld</a:t>
            </a:r>
            <a:endParaRPr lang="de-DE" sz="7400" b="1" i="0" strike="noStrike" cap="none" spc="-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E008-0741-4973-9333-126C452B4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06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BDECD-76AD-478B-A531-70C10E77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919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</a:t>
            </a:r>
            <a:r>
              <a:rPr lang="de-DE" sz="74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öc</a:t>
            </a:r>
            <a:r>
              <a:rPr lang="de-DE" sz="7400" b="1" i="0" strike="noStrike" cap="none" spc="-1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he</a:t>
            </a:r>
            <a:r>
              <a:rPr lang="de-DE" sz="7400" b="1" i="0" strike="noStrike" cap="none" spc="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ntliche</a:t>
            </a:r>
            <a:r>
              <a:rPr lang="de-DE" sz="7400" b="1" i="0" strike="noStrike" cap="none" spc="-1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Bezahlung</a:t>
            </a:r>
            <a:endParaRPr lang="de-DE" sz="7400" b="1" i="0" strike="noStrike" cap="none" spc="-1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FC2D2-1788-41CB-ACFA-4BDA920F6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4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ADD1D-B84D-4080-AAEF-FA5D0203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20"/>
              </a:spcBef>
            </a:pPr>
            <a:r>
              <a:rPr lang="de-DE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Jede(r)</a:t>
            </a:r>
            <a:r>
              <a:rPr lang="de-DE" sz="7400" b="1" i="0" strike="noStrike" cap="none" spc="-2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fängt</a:t>
            </a:r>
            <a:r>
              <a:rPr lang="de-DE" sz="74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als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Kunde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an</a:t>
            </a:r>
            <a:br>
              <a:rPr lang="de-DE" sz="7400">
                <a:latin typeface="Superior Title Regular"/>
                <a:cs typeface="Superior Title Regular"/>
              </a:rPr>
            </a:br>
            <a:endParaRPr lang="de-DE" sz="7400" b="1" i="0" strike="noStrike" cap="none" spc="-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34797-3C32-451E-AC07-4A4E0A8B7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79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AF03B2-EEE9-4A75-B9D1-FD2F54EF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Kunden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A3CE6-1142-4CE7-82CE-F46C94DA3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51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12A69-14E1-4BC5-A119-E1D3231B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Erste Schritte,</a:t>
            </a:r>
            <a:r>
              <a:rPr lang="de-DE" sz="74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um</a:t>
            </a:r>
            <a:r>
              <a:rPr lang="de-DE" sz="74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Kunde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zu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werden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E6618-3968-48CE-978A-5863DFF97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7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7DA2C-E524-4D56-AF92-68C8E6E0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Associate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-Vorteile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BEB20-B6FB-47DD-868D-1D5857968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130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6096FF-2668-4E57-A8DF-4756AC42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So</a:t>
            </a:r>
            <a:r>
              <a:rPr lang="de-DE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8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geht‘s</a:t>
            </a:r>
            <a:r>
              <a:rPr lang="de-DE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...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2DBFC-15AC-4E39-8E9E-A93959187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924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B2D93D-4BCA-43CB-BC44-6595450D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Wichtige</a:t>
            </a:r>
            <a:r>
              <a:rPr lang="de-DE" sz="7400" b="1" i="0" strike="noStrike" cap="none" spc="-2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5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</a:t>
            </a:r>
            <a:r>
              <a:rPr lang="de-DE" sz="7400" b="1" i="0" strike="noStrike" cap="none" spc="-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egirffe</a:t>
            </a:r>
            <a:endParaRPr lang="de-DE" sz="7400" b="1" i="0" strike="noStrike" cap="none" spc="-1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FAE01-9479-437E-8AA7-44A05E835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65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Custom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Gotham-Book</vt:lpstr>
      <vt:lpstr>Superior Title Bold</vt:lpstr>
      <vt:lpstr>Superior Title Regular</vt:lpstr>
      <vt:lpstr>Office Theme</vt:lpstr>
      <vt:lpstr>PowerPoint Presentation</vt:lpstr>
      <vt:lpstr>PowerPoint Presentation</vt:lpstr>
      <vt:lpstr>Reden über Geld</vt:lpstr>
      <vt:lpstr>Jede(r) fängt als Kunde an </vt:lpstr>
      <vt:lpstr>Kundenvorteile</vt:lpstr>
      <vt:lpstr>Erste Schritte, um Kunde zu werden</vt:lpstr>
      <vt:lpstr>Associate-Vorteile</vt:lpstr>
      <vt:lpstr>So geht‘s...</vt:lpstr>
      <vt:lpstr>Wichtige Begirffe</vt:lpstr>
      <vt:lpstr>6 Wege zu verdienen</vt:lpstr>
      <vt:lpstr>Gewinne aus Gast-Bestellungen</vt:lpstr>
      <vt:lpstr>Produkteinführungsbonus (PIB)</vt:lpstr>
      <vt:lpstr>Doppelter Produkteinführungsbonus (PIB)</vt:lpstr>
      <vt:lpstr>Consultant</vt:lpstr>
      <vt:lpstr>Consultant Vorteile</vt:lpstr>
      <vt:lpstr>Aufbau Deiner Teams</vt:lpstr>
      <vt:lpstr>Team Bonus (Cycle)</vt:lpstr>
      <vt:lpstr>Überschuss Volumen</vt:lpstr>
      <vt:lpstr>RANGAUFSTIEGSBONUS-AKTION</vt:lpstr>
      <vt:lpstr>Manager</vt:lpstr>
      <vt:lpstr>Director</vt:lpstr>
      <vt:lpstr>Executive</vt:lpstr>
      <vt:lpstr>Executive Vorteile</vt:lpstr>
      <vt:lpstr>Rangaufstiegsbonus (RAB)</vt:lpstr>
      <vt:lpstr>Rangaufstiegsbonus (RAB)</vt:lpstr>
      <vt:lpstr>Platin</vt:lpstr>
      <vt:lpstr>Schlüssel zum Genießen der Vorteile des Vergütungsplans</vt:lpstr>
      <vt:lpstr>Verdienstmöglichkeiten mit Isagenix</vt:lpstr>
      <vt:lpstr>Was ist Deine Zeit wert? Es bringt keine Sicherheit, sich mit weniger zufriedenzugeben als dem, was Du wirklich willst.</vt:lpstr>
      <vt:lpstr>Wöchentliche Bezahlung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2022-09-25T17:17:33Z</dcterms:created>
  <dcterms:modified xsi:type="dcterms:W3CDTF">2022-09-25T17:17:33Z</dcterms:modified>
</cp:coreProperties>
</file>