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0" r:id="rId13"/>
    <p:sldId id="259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2"/>
    <p:restoredTop sz="94607"/>
  </p:normalViewPr>
  <p:slideViewPr>
    <p:cSldViewPr snapToGrid="0" snapToObjects="1">
      <p:cViewPr varScale="1">
        <p:scale>
          <a:sx n="51" d="100"/>
          <a:sy n="51" d="100"/>
        </p:scale>
        <p:origin x="7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ADC4-E047-5945-80D0-3A230D505FF0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4E5E-D04A-0849-BAEF-04323D2D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2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ADC4-E047-5945-80D0-3A230D505FF0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4E5E-D04A-0849-BAEF-04323D2D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1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ADC4-E047-5945-80D0-3A230D505FF0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4E5E-D04A-0849-BAEF-04323D2D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4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ADC4-E047-5945-80D0-3A230D505FF0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4E5E-D04A-0849-BAEF-04323D2D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7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ADC4-E047-5945-80D0-3A230D505FF0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4E5E-D04A-0849-BAEF-04323D2D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8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ADC4-E047-5945-80D0-3A230D505FF0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4E5E-D04A-0849-BAEF-04323D2D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5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ADC4-E047-5945-80D0-3A230D505FF0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4E5E-D04A-0849-BAEF-04323D2D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ADC4-E047-5945-80D0-3A230D505FF0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4E5E-D04A-0849-BAEF-04323D2D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4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ADC4-E047-5945-80D0-3A230D505FF0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4E5E-D04A-0849-BAEF-04323D2D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ADC4-E047-5945-80D0-3A230D505FF0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4E5E-D04A-0849-BAEF-04323D2D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ADC4-E047-5945-80D0-3A230D505FF0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4E5E-D04A-0849-BAEF-04323D2D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5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ADC4-E047-5945-80D0-3A230D505FF0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94E5E-D04A-0849-BAEF-04323D2D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7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FDD89B-8FAC-284E-B1B7-F704B8F20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47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8F89C62-3E36-824D-91EE-78BEDEAA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41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26B0F4-759A-C241-A157-8C83636BF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30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ADDCD4-0A0C-3B4F-8A24-21328C3AA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08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804350-6A6F-EC48-848F-87648CED1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32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FE38C8-4BD0-8140-93FF-9C17D58CF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56DEB6-E5C1-ED49-9942-CE4F4E20F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74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B57BA6-9747-1B43-84FD-CE3D5CA59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7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4EE372-1E92-F641-8713-875830B7F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1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81D893-1E12-FE4B-9E52-79FDC2CF4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4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0D217A-A06E-164E-90DF-99C173501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1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99B2EE-28DA-0047-8154-79D734356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6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F2A1A8-1EA6-5F4B-8510-C4C16A862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B87C15-C7FF-7340-98F7-57CCB2A2F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53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Chan</dc:creator>
  <cp:lastModifiedBy>Amanda Engle</cp:lastModifiedBy>
  <cp:revision>7</cp:revision>
  <dcterms:created xsi:type="dcterms:W3CDTF">2017-09-27T16:29:52Z</dcterms:created>
  <dcterms:modified xsi:type="dcterms:W3CDTF">2018-06-18T23:01:50Z</dcterms:modified>
</cp:coreProperties>
</file>