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20104100" cy="11309350"/>
  <p:notesSz cx="20104100" cy="11309350"/>
  <p:defaultTextStyle>
    <a:defPPr>
      <a:defRPr lang="en-US"/>
    </a:defPPr>
    <a:lvl1pPr marL="0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1pPr>
    <a:lvl2pPr marL="753923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2pPr>
    <a:lvl3pPr marL="1507846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3pPr>
    <a:lvl4pPr marL="2261768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4pPr>
    <a:lvl5pPr marL="3015691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5pPr>
    <a:lvl6pPr marL="3769614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6pPr>
    <a:lvl7pPr marL="4523537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7pPr>
    <a:lvl8pPr marL="5277460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8pPr>
    <a:lvl9pPr marL="6031382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CEBC-2045-494D-81FE-E78B7070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482CE-FDCA-4FB2-AA47-8C8C781E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0B88-72C5-4184-AF7F-4B14EDD67AA6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57842-2FD0-4B17-8D0D-DAFCE107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ECF9F-6EF9-4C3F-A936-F3AF2BD6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50B5-DAF7-4F31-B5C1-FC398FD2A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65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736034-991E-4E8E-A8C3-864C19B5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4EFB9-6C1F-486C-9F97-46473D0C5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04F6A-6071-4646-A69C-39A7C15BB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80B88-72C5-4184-AF7F-4B14EDD67AA6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52AFE-706F-4946-AF9C-12F097E54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846DE-EC57-422C-BC0E-9AD86AA4A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450B5-DAF7-4F31-B5C1-FC398FD2A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77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33F3AC-0F22-4781-9176-F7E4FED5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DBDBD-A3B5-47E0-8632-3BB2618833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596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110638-4469-4DCC-8033-0560E7E0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sz="7400" b="1" i="0" strike="noStrike" cap="none" spc="29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6 modi per guadagnare</a:t>
            </a:r>
            <a:endParaRPr lang="it-IT" sz="7400" b="1" i="0" strike="noStrike" cap="none" spc="29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1C9C3C-5A5D-4D62-9C41-73D357FFB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696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4B2BA3-7F9E-4228-8A80-EF987DD2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600" b="1" i="0" strike="noStrike" cap="none" spc="-8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Profitti al dettaglio</a:t>
            </a:r>
            <a:endParaRPr lang="it-IT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412DB-F341-4581-A3D5-25D55E30B4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931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30DE4F-D6B3-4E8C-8990-EA3EA4AC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600" b="1" i="0" strike="noStrike" cap="none" spc="-5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Product</a:t>
            </a:r>
            <a:r>
              <a:rPr lang="it-IT" sz="6600" b="1" i="0" strike="noStrike" cap="none" spc="-2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it-IT" sz="6600" b="1" i="0" strike="noStrike" cap="none" spc="-7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Introduction</a:t>
            </a:r>
            <a:r>
              <a:rPr lang="it-IT" sz="6600" b="1" i="0" strike="noStrike" cap="none" spc="-2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it-IT" sz="66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</a:t>
            </a:r>
            <a:r>
              <a:rPr lang="it-IT" sz="6600" b="1" i="0" strike="noStrike" cap="none" spc="-2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it-IT" sz="495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(PIB)</a:t>
            </a:r>
            <a:endParaRPr lang="it-IT" sz="49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AC298-39B6-418A-A79A-25343B8DD8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0919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6531C3-4DE8-4ED2-B40E-D5EBAF09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600" b="0" i="0" strike="noStrike" cap="none" spc="-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Raddoppia il Product Introduction Bonus (PIB)</a:t>
            </a:r>
            <a:endParaRPr lang="it-IT" sz="49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317AE-062B-4FC7-8794-7F46DD9128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222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726ACF-2DBE-4E98-9B79-3984526B1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48360">
              <a:lnSpc>
                <a:spcPct val="100000"/>
              </a:lnSpc>
              <a:spcBef>
                <a:spcPts val="95"/>
              </a:spcBef>
            </a:pPr>
            <a:r>
              <a:rPr lang="it-IT" sz="6600" b="1" i="0" strike="noStrike" cap="none" spc="-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Rank</a:t>
            </a:r>
            <a:r>
              <a:rPr lang="it-IT" sz="6600" b="1" i="0" strike="noStrike" cap="none" spc="-2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it-IT" sz="6600" b="1" i="0" strike="noStrike" cap="none" spc="-10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Advancement</a:t>
            </a:r>
            <a:r>
              <a:rPr lang="it-IT" sz="6600" b="1" i="0" strike="noStrike" cap="none" spc="-21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it-IT" sz="66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</a:t>
            </a:r>
            <a:r>
              <a:rPr lang="it-IT" sz="6600" b="1" i="0" strike="noStrike" cap="none" spc="-2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it-IT" sz="495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(RAB)</a:t>
            </a:r>
            <a:endParaRPr lang="it-IT" sz="49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AA0A2-D69F-4BB4-B57B-F26B29823A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1770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04D304-7DE2-4A62-A7CE-2D358BAEB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48360">
              <a:lnSpc>
                <a:spcPct val="100000"/>
              </a:lnSpc>
              <a:spcBef>
                <a:spcPts val="95"/>
              </a:spcBef>
            </a:pPr>
            <a:r>
              <a:rPr lang="it-IT" sz="6600" b="1" i="0" strike="noStrike" cap="none" spc="-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Rank</a:t>
            </a:r>
            <a:r>
              <a:rPr lang="it-IT" sz="6600" b="1" i="0" strike="noStrike" cap="none" spc="-2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it-IT" sz="6600" b="1" i="0" strike="noStrike" cap="none" spc="-10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Advancement</a:t>
            </a:r>
            <a:r>
              <a:rPr lang="it-IT" sz="6600" b="1" i="0" strike="noStrike" cap="none" spc="-21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it-IT" sz="66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</a:t>
            </a:r>
            <a:r>
              <a:rPr lang="it-IT" sz="6600" b="1" i="0" strike="noStrike" cap="none" spc="-2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it-IT" sz="495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(RAB)</a:t>
            </a:r>
            <a:endParaRPr lang="it-IT" sz="49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B4D50-273B-4DFF-93D7-ECE1408E7F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8577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711CBE-E247-4D6C-BEEA-CA805854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Consultant</a:t>
            </a:r>
            <a:endParaRPr lang="it-IT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C9931-3613-44A4-94A0-1075AC8DD2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881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142DD6-C728-4DF8-AEE1-F66DA4AA5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Vantaggi del Consultant</a:t>
            </a:r>
            <a:endParaRPr lang="it-IT" sz="7400" b="1" i="0" strike="noStrike" cap="none" spc="-1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DCD00A-F78C-4F50-A1EA-47A38E362D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17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915B1E-48ED-49EE-B383-7958C7071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600" b="1" i="0" strike="noStrike" cap="none" spc="-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Crea i tuoi Team</a:t>
            </a:r>
            <a:endParaRPr lang="it-IT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65CCF-112D-4691-9CD3-3B852D0879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7298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CE99A0-4773-4DC6-9724-C97BBFD8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600" b="1" i="0" strike="noStrike" cap="none" spc="-5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T</a:t>
            </a:r>
            <a:r>
              <a:rPr lang="it-IT" sz="6600" b="1" i="0" strike="noStrike" cap="none" spc="-6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ea</a:t>
            </a:r>
            <a:r>
              <a:rPr lang="it-IT" sz="6600" b="1" i="0" strike="noStrike" cap="none" spc="-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m</a:t>
            </a:r>
            <a:r>
              <a:rPr lang="it-IT" sz="6600" b="1" i="0" strike="noStrike" cap="none" spc="-1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it-IT" sz="66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</a:t>
            </a:r>
            <a:r>
              <a:rPr lang="it-IT" sz="6600" b="1" i="0" strike="noStrike" cap="none" spc="-26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it-IT" sz="6600" b="1" i="0" strike="noStrike" cap="none" spc="-7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(Ciclo)</a:t>
            </a:r>
            <a:endParaRPr lang="it-IT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CA45C6-68B0-42E6-9E38-87F984DBEA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309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934FBF-4DA7-414A-92E9-294B2D76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23D8B-E579-49B5-99F2-E347461664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6945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0398BF-86EE-4679-BE85-F8F8511A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600" b="1" i="0" strike="noStrike" cap="none" spc="-1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Volume</a:t>
            </a:r>
            <a:r>
              <a:rPr lang="it-IT" sz="6600" b="1" i="0" strike="noStrike" cap="none" spc="-17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it-IT" sz="6600" b="1" i="0" strike="noStrike" cap="none" spc="-78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R</a:t>
            </a:r>
            <a:r>
              <a:rPr lang="it-IT" sz="6600" b="1" i="0" strike="noStrike" cap="none" spc="1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esiduo</a:t>
            </a:r>
            <a:endParaRPr lang="it-IT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B29CB-6739-49DD-A549-8431A23026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1258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7C3D78-59EB-414C-A83B-05BAD618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Manager</a:t>
            </a:r>
            <a:endParaRPr lang="it-IT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66060-563A-48A7-B0E2-3FDC4F52BA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087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600794-3AC3-4931-BF38-6A811D513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600" b="1" i="0" strike="noStrike" cap="none" spc="-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Director</a:t>
            </a:r>
            <a:endParaRPr lang="it-IT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E846FC-4D04-4267-973D-4A305B453E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5211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28CF25-0A79-4AF2-AF59-300A37EE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600" b="1" i="0" strike="noStrike" cap="none" spc="-114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Executive</a:t>
            </a:r>
            <a:endParaRPr lang="it-IT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F769A-1507-4BC5-B70C-68E0EE8FAD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2772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6E33DA-6D5B-40A8-98B5-20CEAB29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sz="7400" b="1" i="0" strike="noStrike" cap="none" spc="-114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Vantaggi Executive</a:t>
            </a:r>
            <a:endParaRPr lang="it-IT" sz="7400" b="1" i="0" strike="noStrike" cap="none" spc="-114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8EBB01-1E6F-499D-9ADF-A495363D5E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3739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68E4B1-9FE5-4CEF-B800-D44A673F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6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Promozione RAB</a:t>
            </a:r>
            <a:endParaRPr lang="it-IT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09FCD-9D7A-45DD-8132-E75090E612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1000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5889EB-2F1B-4C4E-8F11-0CA92E13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6600"/>
              </a:lnSpc>
              <a:spcBef>
                <a:spcPts val="1415"/>
              </a:spcBef>
            </a:pPr>
            <a:r>
              <a:rPr lang="it-IT" sz="6600" b="1" i="0" strike="noStrike" cap="none" spc="-3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Potenziale di guadagno con Isagenix</a:t>
            </a:r>
            <a:endParaRPr lang="it-IT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81618-34D2-4911-826F-EA97E2FF9C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07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63359C-85DC-4498-AF42-74DEC4B1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Platinum</a:t>
            </a:r>
            <a:endParaRPr lang="it-IT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BCB35-2517-48F0-AD44-FB728EC9E7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1669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AEE7CB-53C4-43CE-8593-BEE75C42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10" algn="ctr">
              <a:lnSpc>
                <a:spcPct val="100000"/>
              </a:lnSpc>
              <a:spcBef>
                <a:spcPts val="1695"/>
              </a:spcBef>
            </a:pPr>
            <a:r>
              <a:rPr lang="it-IT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Quanto vale il tuo tempo?</a:t>
            </a: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lang="it-IT" sz="3300" b="0" i="0" strike="noStrike" cap="none" spc="-55" baseline="0">
                <a:solidFill>
                  <a:srgbClr val="414042"/>
                </a:solidFill>
                <a:effectLst/>
                <a:latin typeface="Gotham-Book"/>
                <a:ea typeface="Gotham-Book"/>
                <a:cs typeface="Gotham-Book"/>
              </a:rPr>
              <a:t>Non ci sono certezze se ti accontenti di meno di quello che in realtà vorresti.</a:t>
            </a:r>
            <a:endParaRPr lang="it-IT" sz="3300">
              <a:latin typeface="Gotham-Book"/>
              <a:cs typeface="Gotham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83C0D-D7E8-4939-A94B-0C064B4BC0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5680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5B57F7-AFB0-4836-8896-EF9638AA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sz="7400" b="1" i="0" strike="noStrike" cap="none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Paga settimanale</a:t>
            </a:r>
            <a:endParaRPr lang="it-IT" sz="7400" b="1" i="0" strike="noStrike" cap="none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60E1B-80B9-4FC6-BBA6-195F54C20E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773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4D42DC-5B22-44E0-97B8-7ED4E674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sz="7400" b="1" i="0" strike="noStrike" cap="none" spc="-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Parliamo di denaro</a:t>
            </a:r>
            <a:endParaRPr lang="it-IT" sz="7400" b="1" i="0" strike="noStrike" cap="none" spc="-5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DFB33-667F-4478-8778-A5462990B7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4337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4BE68A-A5C5-429C-975C-E2209D48F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88200"/>
              </a:lnSpc>
              <a:spcBef>
                <a:spcPts val="1165"/>
              </a:spcBef>
            </a:pPr>
            <a:r>
              <a:rPr lang="it-IT" sz="7400" b="1" i="0" strike="noStrike" cap="none" spc="-1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Come godersi davvero i benefici del Piano di Retribuzione</a:t>
            </a:r>
            <a:endParaRPr lang="it-IT" sz="7400" b="1" i="0" strike="noStrike" cap="none" spc="-15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0FD75-38CD-449C-A022-4A20DCE604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568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4AD333-3B50-441A-85A1-B38B6F04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sz="7400" b="1" i="0" strike="noStrike" cap="none" spc="-1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Tutti iniziano come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A18A7-DE1C-459D-A5F7-D13AC48E93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71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511E33-AE63-42BA-BE41-78094B52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sz="74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Vantaggi dell’essere clienti</a:t>
            </a:r>
            <a:endParaRPr lang="it-IT" sz="7400" b="1" i="0" strike="noStrike" cap="none" spc="-3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60C2C-6F71-4431-8912-940888BE5A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759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1494C9-79F1-4C55-B84D-924BEA9C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78900"/>
              </a:lnSpc>
              <a:spcBef>
                <a:spcPts val="1989"/>
              </a:spcBef>
            </a:pPr>
            <a:r>
              <a:rPr lang="it-IT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Fasi per diventare un Cliente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DB1AEB-FA3A-4B00-945E-1F162007F3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823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495FF4-911F-4B8E-BB62-FEBAE3D4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sz="7400" b="1" i="0" strike="noStrike" cap="none" spc="-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Vantaggi degli Incaricati alla Vendita</a:t>
            </a:r>
            <a:endParaRPr lang="it-IT" sz="7400" b="1" i="0" strike="noStrike" cap="none" spc="-2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04A3E-ABC0-459B-BC4D-B27E8545B3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382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2CA21D-3F65-4B9E-A9E7-188A6DD4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600" b="1" i="0" strike="noStrike" cap="none" spc="-7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Ecco</a:t>
            </a:r>
            <a:r>
              <a:rPr lang="it-IT" sz="6600" b="1" i="0" strike="noStrike" cap="none" spc="-2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it-IT" sz="6600" b="1" i="0" strike="noStrike" cap="none" spc="-8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come</a:t>
            </a:r>
            <a:r>
              <a:rPr lang="it-IT" sz="6600" b="1" i="0" strike="noStrike" cap="none" spc="-21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it-IT" sz="6600" b="1" i="0" strike="noStrike" cap="none" spc="-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...</a:t>
            </a:r>
            <a:endParaRPr lang="it-IT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C8064-574E-4C9C-B81D-189C3157B5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010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000481-6402-4709-925B-FCE50D57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sz="7400" b="1" i="0" strike="noStrike" cap="none" spc="-1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Termini chiave</a:t>
            </a:r>
            <a:endParaRPr lang="it-IT" sz="7400" b="1" i="0" strike="noStrike" cap="none" spc="-12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152D1-0EA5-4AED-B7F8-DD5CF9A063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698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Custom</PresentationFormat>
  <Paragraphs>29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Gotham-Book</vt:lpstr>
      <vt:lpstr>Superior Title Bold</vt:lpstr>
      <vt:lpstr>Office Theme</vt:lpstr>
      <vt:lpstr>PowerPoint Presentation</vt:lpstr>
      <vt:lpstr>PowerPoint Presentation</vt:lpstr>
      <vt:lpstr>Parliamo di denaro</vt:lpstr>
      <vt:lpstr>Tutti iniziano come</vt:lpstr>
      <vt:lpstr>Vantaggi dell’essere clienti</vt:lpstr>
      <vt:lpstr>Fasi per diventare un Cliente</vt:lpstr>
      <vt:lpstr>Vantaggi degli Incaricati alla Vendita</vt:lpstr>
      <vt:lpstr>Ecco come ...</vt:lpstr>
      <vt:lpstr>Termini chiave</vt:lpstr>
      <vt:lpstr>6 modi per guadagnare</vt:lpstr>
      <vt:lpstr>Profitti al dettaglio</vt:lpstr>
      <vt:lpstr>Product Introduction Bonus (PIB)</vt:lpstr>
      <vt:lpstr>Raddoppia il Product Introduction Bonus (PIB)</vt:lpstr>
      <vt:lpstr>Rank Advancement Bonus (RAB)</vt:lpstr>
      <vt:lpstr>Rank Advancement Bonus (RAB)</vt:lpstr>
      <vt:lpstr>Consultant</vt:lpstr>
      <vt:lpstr>Vantaggi del Consultant</vt:lpstr>
      <vt:lpstr>Crea i tuoi Team</vt:lpstr>
      <vt:lpstr>Team Bonus (Ciclo)</vt:lpstr>
      <vt:lpstr>Volume Residuo</vt:lpstr>
      <vt:lpstr>Manager</vt:lpstr>
      <vt:lpstr>Director</vt:lpstr>
      <vt:lpstr>Executive</vt:lpstr>
      <vt:lpstr>Vantaggi Executive</vt:lpstr>
      <vt:lpstr>Promozione RAB</vt:lpstr>
      <vt:lpstr>Potenziale di guadagno con Isagenix</vt:lpstr>
      <vt:lpstr>Platinum</vt:lpstr>
      <vt:lpstr>Quanto vale il tuo tempo? Non ci sono certezze se ti accontenti di meno di quello che in realtà vorresti.</vt:lpstr>
      <vt:lpstr>Paga settimanale</vt:lpstr>
      <vt:lpstr>Come godersi davvero i benefici del Piano di Retribuzione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Plant</dc:creator>
  <cp:lastModifiedBy>Kellie Plant</cp:lastModifiedBy>
  <cp:revision>1</cp:revision>
  <dcterms:created xsi:type="dcterms:W3CDTF">2022-09-23T15:34:12Z</dcterms:created>
  <dcterms:modified xsi:type="dcterms:W3CDTF">2022-09-23T15:34:12Z</dcterms:modified>
</cp:coreProperties>
</file>