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00" r:id="rId39"/>
    <p:sldId id="301" r:id="rId40"/>
    <p:sldId id="302" r:id="rId41"/>
    <p:sldId id="303" r:id="rId42"/>
    <p:sldId id="294" r:id="rId43"/>
    <p:sldId id="295" r:id="rId44"/>
    <p:sldId id="296" r:id="rId45"/>
    <p:sldId id="299" r:id="rId46"/>
  </p:sldIdLst>
  <p:sldSz cx="9144000" cy="5143500" type="screen16x9"/>
  <p:notesSz cx="9296400" cy="7010400"/>
  <p:defaultTextStyle>
    <a:defPPr rtl="0">
      <a:defRPr lang="es-MX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ctor D'Oleo" initials="" lastIdx="1" clrIdx="6"/>
  <p:cmAuthor id="1" name="Kevin Neal" initials="KN" lastIdx="18" clrIdx="0"/>
  <p:cmAuthor id="8" name="Devon Burke" initials="DB" lastIdx="18" clrIdx="7"/>
  <p:cmAuthor id="2" name="Patricia Melendez" initials="" lastIdx="1" clrIdx="1"/>
  <p:cmAuthor id="9" name="Andrea Fuller" initials="AF" lastIdx="2" clrIdx="8"/>
  <p:cmAuthor id="3" name="Mai-Quyen Nguyen" initials="MN" lastIdx="35" clrIdx="2"/>
  <p:cmAuthor id="10" name="Jacquelyn Palmer" initials="JP" lastIdx="7" clrIdx="9">
    <p:extLst>
      <p:ext uri="{19B8F6BF-5375-455C-9EA6-DF929625EA0E}">
        <p15:presenceInfo xmlns:p15="http://schemas.microsoft.com/office/powerpoint/2012/main" userId="S::Jacquelyn.Palmer@isagenixcorp.com::0ebfde98-57e1-487c-84f2-4a0aba81a787" providerId="AD"/>
      </p:ext>
    </p:extLst>
  </p:cmAuthor>
  <p:cmAuthor id="4" name="Caitlyn McAniff" initials="CM" lastIdx="20" clrIdx="3"/>
  <p:cmAuthor id="11" name="Bryan Zhao" initials="BZ" lastIdx="21" clrIdx="10">
    <p:extLst>
      <p:ext uri="{19B8F6BF-5375-455C-9EA6-DF929625EA0E}">
        <p15:presenceInfo xmlns:p15="http://schemas.microsoft.com/office/powerpoint/2012/main" userId="S::Bryan.Zhao@isagenixcorp.com::e814e839-7153-4429-8f65-6a4ce8eb2b7b" providerId="AD"/>
      </p:ext>
    </p:extLst>
  </p:cmAuthor>
  <p:cmAuthor id="5" name="Jessica Bowen" initials="JB" lastIdx="27" clrIdx="4"/>
  <p:cmAuthor id="12" name="Sam Perry" initials="SP" lastIdx="52" clrIdx="11">
    <p:extLst>
      <p:ext uri="{19B8F6BF-5375-455C-9EA6-DF929625EA0E}">
        <p15:presenceInfo xmlns:p15="http://schemas.microsoft.com/office/powerpoint/2012/main" userId="S::Sam.Perry@isagenixcorp.com::b64be530-5f9e-4aba-8d4d-0f707b2687f8" providerId="AD"/>
      </p:ext>
    </p:extLst>
  </p:cmAuthor>
  <p:cmAuthor id="6" name="Tyrie Barrott" initials="TB" lastIdx="1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A3C"/>
    <a:srgbClr val="6E6F71"/>
    <a:srgbClr val="002F6C"/>
    <a:srgbClr val="022059"/>
    <a:srgbClr val="0A3365"/>
    <a:srgbClr val="5F6063"/>
    <a:srgbClr val="092F68"/>
    <a:srgbClr val="262728"/>
    <a:srgbClr val="9AC554"/>
    <a:srgbClr val="8E3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1" autoAdjust="0"/>
    <p:restoredTop sz="79048" autoAdjust="0"/>
  </p:normalViewPr>
  <p:slideViewPr>
    <p:cSldViewPr snapToGrid="0" snapToObjects="1">
      <p:cViewPr varScale="1">
        <p:scale>
          <a:sx n="133" d="100"/>
          <a:sy n="133" d="100"/>
        </p:scale>
        <p:origin x="1120" y="184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3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11/15/19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B749D02-961D-9241-8900-19B3A2726D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69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 rtl="0"/>
            <a:r>
              <a:rPr lang="en-US"/>
              <a:t>11/15/19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 rtl="0"/>
            <a:r>
              <a:rPr lang="es-MX"/>
              <a:t>Click to edit Master text styles</a:t>
            </a:r>
          </a:p>
          <a:p>
            <a:pPr lvl="1" rtl="0"/>
            <a:r>
              <a:rPr lang="es-MX"/>
              <a:t>Second level</a:t>
            </a:r>
          </a:p>
          <a:p>
            <a:pPr lvl="2" rtl="0"/>
            <a:r>
              <a:rPr lang="es-MX"/>
              <a:t>Third level</a:t>
            </a:r>
          </a:p>
          <a:p>
            <a:pPr lvl="3" rtl="0"/>
            <a:r>
              <a:rPr lang="es-MX"/>
              <a:t>Fourth level</a:t>
            </a:r>
          </a:p>
          <a:p>
            <a:pPr lvl="4" rtl="0"/>
            <a:r>
              <a:rPr lang="es-MX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rtl="0"/>
            <a:fld id="{55283E1C-1621-4F33-B3BD-727659EA0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4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283E1C-1621-4F33-B3BD-727659EA06E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283E1C-1621-4F33-B3BD-727659EA06E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US 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7EBAC-2629-994A-9F7D-E24468AC9E6D}"/>
              </a:ext>
            </a:extLst>
          </p:cNvPr>
          <p:cNvSpPr/>
          <p:nvPr userDrawn="1"/>
        </p:nvSpPr>
        <p:spPr>
          <a:xfrm>
            <a:off x="0" y="5000017"/>
            <a:ext cx="9144000" cy="143483"/>
          </a:xfrm>
          <a:prstGeom prst="rect">
            <a:avLst/>
          </a:prstGeom>
          <a:solidFill>
            <a:srgbClr val="898D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09C46-E61B-3A45-9443-0E9A4B784D6B}"/>
              </a:ext>
            </a:extLst>
          </p:cNvPr>
          <p:cNvSpPr/>
          <p:nvPr userDrawn="1"/>
        </p:nvSpPr>
        <p:spPr>
          <a:xfrm>
            <a:off x="8175625" y="4580093"/>
            <a:ext cx="825500" cy="2903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C997C-F7FA-4440-92A5-57B53CD5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7279" y="4622167"/>
            <a:ext cx="353681" cy="211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90FC7-AC71-2147-9CB5-6545454372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1295" y="4622167"/>
            <a:ext cx="353681" cy="2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3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6B6F475-A4DF-6749-8017-1473A5182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6096" y="2089536"/>
            <a:ext cx="3932730" cy="9526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03FECF-1C92-6046-83C3-245EF2EB704B}"/>
              </a:ext>
            </a:extLst>
          </p:cNvPr>
          <p:cNvSpPr/>
          <p:nvPr userDrawn="1"/>
        </p:nvSpPr>
        <p:spPr>
          <a:xfrm>
            <a:off x="0" y="5000017"/>
            <a:ext cx="9144000" cy="143483"/>
          </a:xfrm>
          <a:prstGeom prst="rect">
            <a:avLst/>
          </a:prstGeom>
          <a:solidFill>
            <a:srgbClr val="002F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8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11/15/19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DB9354-B00E-5A40-B948-501A19D71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5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A709-C936-D74A-97F6-4B167D959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631352"/>
            <a:ext cx="7603479" cy="1790700"/>
          </a:xfrm>
        </p:spPr>
        <p:txBody>
          <a:bodyPr rtlCol="0" anchor="ctr" anchorCtr="0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es-MX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94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7BB12B-785E-114C-AC5F-CA87C4CAAF52}"/>
              </a:ext>
            </a:extLst>
          </p:cNvPr>
          <p:cNvSpPr/>
          <p:nvPr userDrawn="1"/>
        </p:nvSpPr>
        <p:spPr>
          <a:xfrm>
            <a:off x="0" y="5000017"/>
            <a:ext cx="9144000" cy="143483"/>
          </a:xfrm>
          <a:prstGeom prst="rect">
            <a:avLst/>
          </a:prstGeom>
          <a:solidFill>
            <a:srgbClr val="898D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2BADD-3F8A-AD43-B53B-565BEE6A9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074" y="4624486"/>
            <a:ext cx="740918" cy="1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74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654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3FECF-1C92-6046-83C3-245EF2EB704B}"/>
              </a:ext>
            </a:extLst>
          </p:cNvPr>
          <p:cNvSpPr/>
          <p:nvPr userDrawn="1"/>
        </p:nvSpPr>
        <p:spPr>
          <a:xfrm>
            <a:off x="0" y="5000017"/>
            <a:ext cx="9144000" cy="143483"/>
          </a:xfrm>
          <a:prstGeom prst="rect">
            <a:avLst/>
          </a:prstGeom>
          <a:solidFill>
            <a:srgbClr val="898D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4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S 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7EBAC-2629-994A-9F7D-E24468AC9E6D}"/>
              </a:ext>
            </a:extLst>
          </p:cNvPr>
          <p:cNvSpPr/>
          <p:nvPr userDrawn="1"/>
        </p:nvSpPr>
        <p:spPr>
          <a:xfrm>
            <a:off x="0" y="5000017"/>
            <a:ext cx="9144000" cy="143483"/>
          </a:xfrm>
          <a:prstGeom prst="rect">
            <a:avLst/>
          </a:prstGeom>
          <a:solidFill>
            <a:srgbClr val="002F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09C46-E61B-3A45-9443-0E9A4B784D6B}"/>
              </a:ext>
            </a:extLst>
          </p:cNvPr>
          <p:cNvSpPr/>
          <p:nvPr userDrawn="1"/>
        </p:nvSpPr>
        <p:spPr>
          <a:xfrm>
            <a:off x="8175625" y="4580093"/>
            <a:ext cx="825500" cy="2903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C997C-F7FA-4440-92A5-57B53CD5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7279" y="4622167"/>
            <a:ext cx="353681" cy="211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90FC7-AC71-2147-9CB5-6545454372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1295" y="4622167"/>
            <a:ext cx="353681" cy="2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1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7BB12B-785E-114C-AC5F-CA87C4CAAF52}"/>
              </a:ext>
            </a:extLst>
          </p:cNvPr>
          <p:cNvSpPr/>
          <p:nvPr userDrawn="1"/>
        </p:nvSpPr>
        <p:spPr>
          <a:xfrm>
            <a:off x="0" y="5000017"/>
            <a:ext cx="9144000" cy="143483"/>
          </a:xfrm>
          <a:prstGeom prst="rect">
            <a:avLst/>
          </a:prstGeom>
          <a:solidFill>
            <a:srgbClr val="002F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1B9EDFF-5460-9244-AAA3-6531145C6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315" y="4655242"/>
            <a:ext cx="759208" cy="1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2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CF96-2BF3-1144-A139-FDABF8312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4416" y="1689886"/>
            <a:ext cx="5760663" cy="13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2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89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/>
              <a:t>Click to edit Master text styles</a:t>
            </a:r>
          </a:p>
          <a:p>
            <a:pPr lvl="1" rtl="0"/>
            <a:r>
              <a:rPr lang="es-MX"/>
              <a:t>Second level</a:t>
            </a:r>
          </a:p>
          <a:p>
            <a:pPr lvl="2" rtl="0"/>
            <a:r>
              <a:rPr lang="es-MX"/>
              <a:t>Third level</a:t>
            </a:r>
          </a:p>
          <a:p>
            <a:pPr lvl="3" rtl="0"/>
            <a:r>
              <a:rPr lang="es-MX"/>
              <a:t>Fourth level</a:t>
            </a:r>
          </a:p>
          <a:p>
            <a:pPr lvl="4" rtl="0"/>
            <a:r>
              <a:rPr lang="es-MX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11/15/19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EDB9354-B00E-5A40-B948-501A19D71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50" r:id="rId7"/>
    <p:sldLayoutId id="2147483654" r:id="rId8"/>
    <p:sldLayoutId id="2147483655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8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F05199A0-C9A6-9C4A-A60E-436F9DDDF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9A80CB-E2FA-7046-B6AA-85945BA1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0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EF79BB7-0087-D142-8B00-9A917378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8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B7E5FF-7DF8-9147-9C16-D8411EB23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683BBC-6D4B-5A48-ACDA-F4FB5FC9F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2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6ED917-F91C-2644-9B7F-5EF154AA9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75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table, sitting, food&#10;&#10;Description automatically generated">
            <a:extLst>
              <a:ext uri="{FF2B5EF4-FFF2-40B4-BE49-F238E27FC236}">
                <a16:creationId xmlns:a16="http://schemas.microsoft.com/office/drawing/2014/main" id="{224E38A3-DC8A-CE4F-8A64-7163E84D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5C854A-1FF5-244F-A99A-EF55CAB2B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computer&#10;&#10;Description automatically generated">
            <a:extLst>
              <a:ext uri="{FF2B5EF4-FFF2-40B4-BE49-F238E27FC236}">
                <a16:creationId xmlns:a16="http://schemas.microsoft.com/office/drawing/2014/main" id="{FB71DABA-5EF1-4E48-8681-671CAD637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DBF82F-9339-4D40-ABB1-EB0F236EC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7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23F4A28-0EB0-EB44-81B1-E86708501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2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A18D9A86-5E34-1944-BE5D-74D060C4D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AAC149C-064E-2845-A389-E920FD937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52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9A2E02-AB3D-1445-80D2-E2A1DFF4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35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F6E1DF-DAAF-674F-B4AD-54EE7E929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81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1CD9BC8F-7DDE-2A41-8298-8D69DC40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13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CA2B86C1-05A7-6448-B5C4-119EC6213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38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0DFD0E-1B0C-C54D-A771-1920119CC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2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BC0DA5F-C2C3-BA43-B2B1-DA4F061C8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98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erson, road, man&#10;&#10;Description automatically generated">
            <a:extLst>
              <a:ext uri="{FF2B5EF4-FFF2-40B4-BE49-F238E27FC236}">
                <a16:creationId xmlns:a16="http://schemas.microsoft.com/office/drawing/2014/main" id="{9E51A3E9-04FA-0347-9194-72A4575AB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8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A28C4557-29A8-0147-BA77-4F8BF01A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underwear&#10;&#10;Description automatically generated">
            <a:extLst>
              <a:ext uri="{FF2B5EF4-FFF2-40B4-BE49-F238E27FC236}">
                <a16:creationId xmlns:a16="http://schemas.microsoft.com/office/drawing/2014/main" id="{CB84C283-3CE9-584A-8EE0-1FE301DAB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1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F54A8C-A021-C245-987C-45E8BA4B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81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A99BCB2E-79A7-5D43-AA13-5B6D7F95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0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820501F-DEA3-0C47-BBDF-16A58FA1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66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F3577B-D337-544B-9FC2-88DFE2E8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92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326E0139-DFAB-A842-8AF5-7DFB91A50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0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649C96-92FB-CA4D-9DE8-E292A3725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82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971CF8-DE29-174A-B9ED-5D3B62527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72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B5A73C-2B50-A942-83C5-58354ACD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90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D4966D-9F49-334E-87DF-3DE1053BC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72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knife&#10;&#10;Description automatically generated">
            <a:extLst>
              <a:ext uri="{FF2B5EF4-FFF2-40B4-BE49-F238E27FC236}">
                <a16:creationId xmlns:a16="http://schemas.microsoft.com/office/drawing/2014/main" id="{CD51CC75-ECE8-804B-81B7-F1961207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holding, table, woman&#10;&#10;Description automatically generated">
            <a:extLst>
              <a:ext uri="{FF2B5EF4-FFF2-40B4-BE49-F238E27FC236}">
                <a16:creationId xmlns:a16="http://schemas.microsoft.com/office/drawing/2014/main" id="{73470E82-BA51-E249-AA03-D70B65397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67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87A231-7A98-F144-A0FF-5ECBE6954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80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ttle, refrigerator, items, sitting&#10;&#10;Description automatically generated">
            <a:extLst>
              <a:ext uri="{FF2B5EF4-FFF2-40B4-BE49-F238E27FC236}">
                <a16:creationId xmlns:a16="http://schemas.microsoft.com/office/drawing/2014/main" id="{32050328-04A2-9C43-A99A-8AEBCFB76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28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AED3C5BD-85A2-2F40-A9B1-13F278B5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8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DC02A474-858F-6744-96AD-DA07F2D68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08213870-FAD7-2A43-95FE-E0987B1B8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04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08FBBE6-4F09-0D44-AAD2-AB62C40B9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0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AB5B2E-85F3-4249-A892-FA531AB1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49802"/>
      </p:ext>
    </p:extLst>
  </p:cSld>
  <p:clrMapOvr>
    <a:masterClrMapping/>
  </p:clrMapOvr>
</p:sld>
</file>

<file path=ppt/theme/theme1.xml><?xml version="1.0" encoding="utf-8"?>
<a:theme xmlns:a="http://schemas.openxmlformats.org/drawingml/2006/main" name="YIL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51B42ABA34F74AACCD1787F5C3DAAA" ma:contentTypeVersion="" ma:contentTypeDescription="Create a new document." ma:contentTypeScope="" ma:versionID="4b498fc887c2e32215c0318cab0d4912">
  <xsd:schema xmlns:xsd="http://www.w3.org/2001/XMLSchema" xmlns:xs="http://www.w3.org/2001/XMLSchema" xmlns:p="http://schemas.microsoft.com/office/2006/metadata/properties" xmlns:ns2="f155cf72-d70d-46a4-ac35-cb7832027285" targetNamespace="http://schemas.microsoft.com/office/2006/metadata/properties" ma:root="true" ma:fieldsID="51af53685c078026c5aaf41fe488d724" ns2:_="">
    <xsd:import namespace="f155cf72-d70d-46a4-ac35-cb7832027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5cf72-d70d-46a4-ac35-cb7832027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C25A9D-FDDB-4D17-B0CE-F9B4EB4216F7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f155cf72-d70d-46a4-ac35-cb783202728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54585C-07A8-4DAF-B1DC-A7ECC4C751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95D87F-D33A-44A2-9EBB-DE6ADB882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5cf72-d70d-46a4-ac35-cb7832027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56800</TotalTime>
  <Words>2</Words>
  <Application>Microsoft Macintosh PowerPoint</Application>
  <PresentationFormat>On-screen Show (16:9)</PresentationFormat>
  <Paragraphs>2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YIL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Isagenix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D'Oleo</dc:creator>
  <cp:lastModifiedBy>Kate Clough</cp:lastModifiedBy>
  <cp:revision>896</cp:revision>
  <cp:lastPrinted>2019-08-16T18:34:25Z</cp:lastPrinted>
  <dcterms:created xsi:type="dcterms:W3CDTF">2016-09-29T22:10:46Z</dcterms:created>
  <dcterms:modified xsi:type="dcterms:W3CDTF">2019-12-05T21:59:51Z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0x010100B851B42ABA34F74AACCD1787F5C3DAAA</vt:lpwstr>
  </property>
  <property fmtid="{D5CDD505-2E9C-101B-9397-08002B2CF9AE}" pid="3" name="_dlc_DocIdItemGuid">
    <vt:lpwstr>e3f61674-0084-4cde-9324-ff643345f0e1</vt:lpwstr>
  </property>
</Properties>
</file>