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4"/>
  </p:notesMasterIdLst>
  <p:handoutMasterIdLst>
    <p:handoutMasterId r:id="rId45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95" r:id="rId36"/>
    <p:sldId id="296" r:id="rId37"/>
    <p:sldId id="297" r:id="rId38"/>
    <p:sldId id="298" r:id="rId39"/>
    <p:sldId id="291" r:id="rId40"/>
    <p:sldId id="292" r:id="rId41"/>
    <p:sldId id="293" r:id="rId42"/>
    <p:sldId id="294" r:id="rId43"/>
  </p:sldIdLst>
  <p:sldSz cx="9144000" cy="5143500" type="screen16x9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vin Neal" initials="KN" lastIdx="18" clrIdx="0"/>
  <p:cmAuthor id="2" name="Patricia Melendez" initials="" lastIdx="1" clrIdx="1"/>
  <p:cmAuthor id="3" name="Mai-Quyen Nguyen" initials="MN" lastIdx="35" clrIdx="2"/>
  <p:cmAuthor id="4" name="Caitlyn McAniff" initials="CM" lastIdx="20" clrIdx="3"/>
  <p:cmAuthor id="5" name="Jessica Bowen" initials="JB" lastIdx="40" clrIdx="4"/>
  <p:cmAuthor id="6" name="Tyrie Barrott" initials="TB" lastIdx="12" clrIdx="5"/>
  <p:cmAuthor id="7" name="Victor D'Oleo" initials="" lastIdx="1" clrIdx="6"/>
  <p:cmAuthor id="8" name="Devon Burke" initials="DB" lastIdx="18" clrIdx="7"/>
  <p:cmAuthor id="9" name="Andrea Fuller" initials="AF" lastIdx="2" clrIdx="8"/>
  <p:cmAuthor id="10" name="Jacquelyn Palmer" initials="JP" lastIdx="7" clrIdx="9">
    <p:extLst>
      <p:ext uri="{19B8F6BF-5375-455C-9EA6-DF929625EA0E}">
        <p15:presenceInfo xmlns:p15="http://schemas.microsoft.com/office/powerpoint/2012/main" userId="S::Jacquelyn.Palmer@isagenixcorp.com::0ebfde98-57e1-487c-84f2-4a0aba81a787" providerId="AD"/>
      </p:ext>
    </p:extLst>
  </p:cmAuthor>
  <p:cmAuthor id="11" name="Bryan Zhao" initials="BZ" lastIdx="21" clrIdx="10">
    <p:extLst>
      <p:ext uri="{19B8F6BF-5375-455C-9EA6-DF929625EA0E}">
        <p15:presenceInfo xmlns:p15="http://schemas.microsoft.com/office/powerpoint/2012/main" userId="S::Bryan.Zhao@isagenixcorp.com::e814e839-7153-4429-8f65-6a4ce8eb2b7b" providerId="AD"/>
      </p:ext>
    </p:extLst>
  </p:cmAuthor>
  <p:cmAuthor id="12" name="Sam Perry" initials="SP" lastIdx="52" clrIdx="11">
    <p:extLst>
      <p:ext uri="{19B8F6BF-5375-455C-9EA6-DF929625EA0E}">
        <p15:presenceInfo xmlns:p15="http://schemas.microsoft.com/office/powerpoint/2012/main" userId="S::Sam.Perry@isagenixcorp.com::b64be530-5f9e-4aba-8d4d-0f707b2687f8" providerId="AD"/>
      </p:ext>
    </p:extLst>
  </p:cmAuthor>
  <p:cmAuthor id="13" name="Josh Reilly" initials="JR" lastIdx="1" clrIdx="12">
    <p:extLst>
      <p:ext uri="{19B8F6BF-5375-455C-9EA6-DF929625EA0E}">
        <p15:presenceInfo xmlns:p15="http://schemas.microsoft.com/office/powerpoint/2012/main" userId="S::josh.reilly@isagenixcorp.com::cc8a33b4-e6b3-43fb-8bfa-f555077a325e" providerId="AD"/>
      </p:ext>
    </p:extLst>
  </p:cmAuthor>
  <p:cmAuthor id="14" name="Jessica Kamp" initials="JK" lastIdx="1" clrIdx="13">
    <p:extLst>
      <p:ext uri="{19B8F6BF-5375-455C-9EA6-DF929625EA0E}">
        <p15:presenceInfo xmlns:p15="http://schemas.microsoft.com/office/powerpoint/2012/main" userId="S::jessica.kamp@isagenixcorp.com::1372da18-d23a-471b-b08f-d94b273be411" providerId="AD"/>
      </p:ext>
    </p:extLst>
  </p:cmAuthor>
  <p:cmAuthor id="15" name="Sarah Shaver" initials="SS" lastIdx="6" clrIdx="14">
    <p:extLst>
      <p:ext uri="{19B8F6BF-5375-455C-9EA6-DF929625EA0E}">
        <p15:presenceInfo xmlns:p15="http://schemas.microsoft.com/office/powerpoint/2012/main" userId="S::sarah.shaver@isagenixcorp.com::2efcbfa9-3ac7-4422-b338-28fe63fbadf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6C"/>
    <a:srgbClr val="6E6F71"/>
    <a:srgbClr val="022059"/>
    <a:srgbClr val="0A3365"/>
    <a:srgbClr val="383A3C"/>
    <a:srgbClr val="5F6063"/>
    <a:srgbClr val="092F68"/>
    <a:srgbClr val="262728"/>
    <a:srgbClr val="9AC554"/>
    <a:srgbClr val="8E3A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E33E5C-D850-4B57-9E21-EAE69B3E98CF}" v="1" dt="2020-02-28T19:59:44.2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78" autoAdjust="0"/>
    <p:restoredTop sz="94689"/>
  </p:normalViewPr>
  <p:slideViewPr>
    <p:cSldViewPr snapToGrid="0">
      <p:cViewPr varScale="1">
        <p:scale>
          <a:sx n="97" d="100"/>
          <a:sy n="97" d="100"/>
        </p:scale>
        <p:origin x="82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Bowen" userId="3ee205ef-535d-4249-8f47-d07c515ce43c" providerId="ADAL" clId="{7FE33E5C-D850-4B57-9E21-EAE69B3E98CF}"/>
    <pc:docChg chg="custSel modSld">
      <pc:chgData name="Jessica Bowen" userId="3ee205ef-535d-4249-8f47-d07c515ce43c" providerId="ADAL" clId="{7FE33E5C-D850-4B57-9E21-EAE69B3E98CF}" dt="2020-02-28T20:00:56.811" v="2" actId="1592"/>
      <pc:docMkLst>
        <pc:docMk/>
      </pc:docMkLst>
      <pc:sldChg chg="addCm delCm modCm">
        <pc:chgData name="Jessica Bowen" userId="3ee205ef-535d-4249-8f47-d07c515ce43c" providerId="ADAL" clId="{7FE33E5C-D850-4B57-9E21-EAE69B3E98CF}" dt="2020-02-28T20:00:56.811" v="2" actId="1592"/>
        <pc:sldMkLst>
          <pc:docMk/>
          <pc:sldMk cId="2046740001" sldId="29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0DA8D-4A76-FA4C-BBF7-6C17D92705B2}" type="datetime1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49D02-961D-9241-8900-19B3A2726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695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23A7F48-8A38-D24C-8972-745C6531FACC}" type="datetime1">
              <a:rPr lang="en-US" smtClean="0"/>
              <a:t>2/28/2020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5283E1C-1621-4F33-B3BD-727659EA0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544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US C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E7EBAC-2629-994A-9F7D-E24468AC9E6D}"/>
              </a:ext>
            </a:extLst>
          </p:cNvPr>
          <p:cNvSpPr/>
          <p:nvPr userDrawn="1"/>
        </p:nvSpPr>
        <p:spPr>
          <a:xfrm>
            <a:off x="0" y="5000017"/>
            <a:ext cx="9144000" cy="143483"/>
          </a:xfrm>
          <a:prstGeom prst="rect">
            <a:avLst/>
          </a:prstGeom>
          <a:solidFill>
            <a:srgbClr val="898D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C09C46-E61B-3A45-9443-0E9A4B784D6B}"/>
              </a:ext>
            </a:extLst>
          </p:cNvPr>
          <p:cNvSpPr/>
          <p:nvPr userDrawn="1"/>
        </p:nvSpPr>
        <p:spPr>
          <a:xfrm>
            <a:off x="8175625" y="4580093"/>
            <a:ext cx="825500" cy="2903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2C997C-F7FA-4440-92A5-57B53CD5E4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17279" y="4622167"/>
            <a:ext cx="353681" cy="2119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B90FC7-AC71-2147-9CB5-65454543725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11295" y="4622167"/>
            <a:ext cx="353681" cy="21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49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7BB12B-785E-114C-AC5F-CA87C4CAAF52}"/>
              </a:ext>
            </a:extLst>
          </p:cNvPr>
          <p:cNvSpPr/>
          <p:nvPr userDrawn="1"/>
        </p:nvSpPr>
        <p:spPr>
          <a:xfrm>
            <a:off x="0" y="5000017"/>
            <a:ext cx="9144000" cy="143483"/>
          </a:xfrm>
          <a:prstGeom prst="rect">
            <a:avLst/>
          </a:prstGeom>
          <a:solidFill>
            <a:srgbClr val="898D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42BADD-3F8A-AD43-B53B-565BEE6A9E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074" y="4624486"/>
            <a:ext cx="740918" cy="16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99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0853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500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03FECF-1C92-6046-83C3-245EF2EB704B}"/>
              </a:ext>
            </a:extLst>
          </p:cNvPr>
          <p:cNvSpPr/>
          <p:nvPr userDrawn="1"/>
        </p:nvSpPr>
        <p:spPr>
          <a:xfrm>
            <a:off x="0" y="5000017"/>
            <a:ext cx="9144000" cy="143483"/>
          </a:xfrm>
          <a:prstGeom prst="rect">
            <a:avLst/>
          </a:prstGeom>
          <a:solidFill>
            <a:srgbClr val="898D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57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C55C-CE61-354A-9A7D-B7C3CD647A52}" type="datetime1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B9354-B00E-5A40-B948-501A19D71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51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DA709-C936-D74A-97F6-4B167D959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1631352"/>
            <a:ext cx="7603479" cy="1790700"/>
          </a:xfrm>
        </p:spPr>
        <p:txBody>
          <a:bodyPr anchor="ctr" anchorCtr="0"/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2941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6864B-844B-304F-984D-1DBCB811D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9100"/>
            <a:ext cx="7886700" cy="6965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DE2EE-2B7A-F943-A841-7167C7B0B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5359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1AC67-9EB1-8546-9DA3-7526EE01F5F3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B9354-B00E-5A40-B948-501A19D71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6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59" r:id="rId6"/>
    <p:sldLayoutId id="2147483660" r:id="rId7"/>
    <p:sldLayoutId id="2147483661" r:id="rId8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550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2180040E-D172-A64A-8854-38A2C1B9F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17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812EF76-6664-2A44-B463-219AA3D20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72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D867AB7-F453-B548-9A96-1FD4312B4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21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A3B2A84-69FB-0343-B306-AC5DCB167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71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616E208-9ECC-2647-9DCA-2EB8A9FA9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68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A0D486A-C6A5-9F42-9754-78348DA52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8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table, sitting, front&#10;&#10;Description automatically generated">
            <a:extLst>
              <a:ext uri="{FF2B5EF4-FFF2-40B4-BE49-F238E27FC236}">
                <a16:creationId xmlns:a16="http://schemas.microsoft.com/office/drawing/2014/main" id="{F1D47A59-D994-3647-8971-77E03E3C2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51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4A0368A-4EFD-8B4B-8952-09CECFBB5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92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, woman, phone, computer&#10;&#10;Description automatically generated">
            <a:extLst>
              <a:ext uri="{FF2B5EF4-FFF2-40B4-BE49-F238E27FC236}">
                <a16:creationId xmlns:a16="http://schemas.microsoft.com/office/drawing/2014/main" id="{CD015996-8F5D-304E-B5B8-42DFE9E58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26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D8457D4-E4D9-4049-9F23-D1BED48F0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08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F78AD35-262C-0A48-BC72-CE883B0AE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2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taking a selfie&#10;&#10;Description automatically generated">
            <a:extLst>
              <a:ext uri="{FF2B5EF4-FFF2-40B4-BE49-F238E27FC236}">
                <a16:creationId xmlns:a16="http://schemas.microsoft.com/office/drawing/2014/main" id="{BFEB9E0A-4F0B-3444-8AC6-99E54F384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97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erson&#10;&#10;Description automatically generated">
            <a:extLst>
              <a:ext uri="{FF2B5EF4-FFF2-40B4-BE49-F238E27FC236}">
                <a16:creationId xmlns:a16="http://schemas.microsoft.com/office/drawing/2014/main" id="{0D990DE2-B42E-1F47-B875-303A2F454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18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23BF4E1-D351-1E43-A3C5-AD62D84F2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58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209F7CD-485A-214D-AAFC-79F2227B5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5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56B0D61F-7E0F-9941-99C8-1AFC25D80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22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person, man, young&#10;&#10;Description automatically generated">
            <a:extLst>
              <a:ext uri="{FF2B5EF4-FFF2-40B4-BE49-F238E27FC236}">
                <a16:creationId xmlns:a16="http://schemas.microsoft.com/office/drawing/2014/main" id="{DE850191-6C04-ED49-94C3-A7EB904A3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189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person&#10;&#10;Description automatically generated">
            <a:extLst>
              <a:ext uri="{FF2B5EF4-FFF2-40B4-BE49-F238E27FC236}">
                <a16:creationId xmlns:a16="http://schemas.microsoft.com/office/drawing/2014/main" id="{AE48C77B-362A-7142-B8C7-58A415B4B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2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492A339-6957-F24D-B2E7-71F96763E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4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FED0FDB-5E17-BB43-8D3A-1458EED1B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94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DF75EAF-636B-AB40-9581-E439051F9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28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underwear&#10;&#10;Description automatically generated">
            <a:extLst>
              <a:ext uri="{FF2B5EF4-FFF2-40B4-BE49-F238E27FC236}">
                <a16:creationId xmlns:a16="http://schemas.microsoft.com/office/drawing/2014/main" id="{4F41AB11-A3D1-DE48-8E40-7B2CEFBEE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114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7C4FD92-C552-9C45-A346-B105ED2A2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968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knife&#10;&#10;Description automatically generated">
            <a:extLst>
              <a:ext uri="{FF2B5EF4-FFF2-40B4-BE49-F238E27FC236}">
                <a16:creationId xmlns:a16="http://schemas.microsoft.com/office/drawing/2014/main" id="{BFDC4690-8304-7B42-8531-4ADE28447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788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5D985B4-E0C3-3542-9881-C2F17D8CA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503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59EB9E7-724B-CF46-A769-9AC3B2120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400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C3D22B8-BD7D-5349-9E26-BD3B14DA8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395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ADF960C-E10B-7347-8F67-E75719DC5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555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knife, bird&#10;&#10;Description automatically generated">
            <a:extLst>
              <a:ext uri="{FF2B5EF4-FFF2-40B4-BE49-F238E27FC236}">
                <a16:creationId xmlns:a16="http://schemas.microsoft.com/office/drawing/2014/main" id="{7DAC423E-0054-F84B-95BA-530BEA85C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049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E26C70C-A34D-B247-A35C-7E84CA73B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493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ottle, refrigerator, items, sitting&#10;&#10;Description automatically generated">
            <a:extLst>
              <a:ext uri="{FF2B5EF4-FFF2-40B4-BE49-F238E27FC236}">
                <a16:creationId xmlns:a16="http://schemas.microsoft.com/office/drawing/2014/main" id="{CF754114-8FB8-8D4A-9D91-7B209C994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86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32C6E19-81E3-AF45-87BB-BDE669A2A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14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holding, woman, phone, computer&#10;&#10;Description automatically generated">
            <a:extLst>
              <a:ext uri="{FF2B5EF4-FFF2-40B4-BE49-F238E27FC236}">
                <a16:creationId xmlns:a16="http://schemas.microsoft.com/office/drawing/2014/main" id="{21144F3C-4020-4A41-B24E-A4D29C778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1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room&#10;&#10;Description automatically generated">
            <a:extLst>
              <a:ext uri="{FF2B5EF4-FFF2-40B4-BE49-F238E27FC236}">
                <a16:creationId xmlns:a16="http://schemas.microsoft.com/office/drawing/2014/main" id="{5B6FE138-2CFB-044D-B735-38BCFE191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09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knife&#10;&#10;Description automatically generated">
            <a:extLst>
              <a:ext uri="{FF2B5EF4-FFF2-40B4-BE49-F238E27FC236}">
                <a16:creationId xmlns:a16="http://schemas.microsoft.com/office/drawing/2014/main" id="{D94640DF-1D91-504D-AF50-D69E05CEA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94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77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7E03A118-19BF-D349-941A-DF42B3472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56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30A2B4D-E736-F245-A4AB-A1FB3BE3F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29825"/>
      </p:ext>
    </p:extLst>
  </p:cSld>
  <p:clrMapOvr>
    <a:masterClrMapping/>
  </p:clrMapOvr>
</p:sld>
</file>

<file path=ppt/theme/theme1.xml><?xml version="1.0" encoding="utf-8"?>
<a:theme xmlns:a="http://schemas.openxmlformats.org/drawingml/2006/main" name="YIL 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51B42ABA34F74AACCD1787F5C3DAAA" ma:contentTypeVersion="" ma:contentTypeDescription="Create a new document." ma:contentTypeScope="" ma:versionID="1d8e1f50024c72eabeb42869475b5a43">
  <xsd:schema xmlns:xsd="http://www.w3.org/2001/XMLSchema" xmlns:xs="http://www.w3.org/2001/XMLSchema" xmlns:p="http://schemas.microsoft.com/office/2006/metadata/properties" xmlns:ns2="f155cf72-d70d-46a4-ac35-cb7832027285" targetNamespace="http://schemas.microsoft.com/office/2006/metadata/properties" ma:root="true" ma:fieldsID="fda67f3b1246904ab5609dd17f9e1ca6" ns2:_="">
    <xsd:import namespace="f155cf72-d70d-46a4-ac35-cb78320272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5cf72-d70d-46a4-ac35-cb78320272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C25A9D-FDDB-4D17-B0CE-F9B4EB4216F7}">
  <ds:schemaRefs>
    <ds:schemaRef ds:uri="http://purl.org/dc/elements/1.1/"/>
    <ds:schemaRef ds:uri="http://schemas.microsoft.com/office/2006/metadata/properties"/>
    <ds:schemaRef ds:uri="http://purl.org/dc/terms/"/>
    <ds:schemaRef ds:uri="f155cf72-d70d-46a4-ac35-cb78320272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854585C-07A8-4DAF-B1DC-A7ECC4C751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31818A-AA51-4651-A084-978B681CB6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55cf72-d70d-46a4-ac35-cb78320272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0</Words>
  <Application>Microsoft Office PowerPoint</Application>
  <PresentationFormat>On-screen Show (16:9)</PresentationFormat>
  <Paragraphs>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Calibri</vt:lpstr>
      <vt:lpstr>YIL PPT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Isagenix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 D'Oleo</dc:creator>
  <cp:lastModifiedBy>Jessica Bowen</cp:lastModifiedBy>
  <cp:revision>34</cp:revision>
  <cp:lastPrinted>2019-08-16T18:34:25Z</cp:lastPrinted>
  <dcterms:created xsi:type="dcterms:W3CDTF">2016-09-29T22:10:46Z</dcterms:created>
  <dcterms:modified xsi:type="dcterms:W3CDTF">2020-02-28T20:01:05Z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0x010100B851B42ABA34F74AACCD1787F5C3DAAA</vt:lpwstr>
  </property>
  <property fmtid="{D5CDD505-2E9C-101B-9397-08002B2CF9AE}" pid="3" name="_dlc_DocIdItemGuid">
    <vt:lpwstr>e3f61674-0084-4cde-9324-ff643345f0e1</vt:lpwstr>
  </property>
</Properties>
</file>