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20104100" cy="11309350"/>
  <p:notesSz cx="20104100" cy="11309350"/>
  <p:defaultTextStyle>
    <a:defPPr>
      <a:defRPr lang="en-US"/>
    </a:defPPr>
    <a:lvl1pPr marL="0" algn="l" defTabSz="1507846" rtl="0" eaLnBrk="1" latinLnBrk="0" hangingPunct="1">
      <a:defRPr sz="2968" kern="1200">
        <a:solidFill>
          <a:schemeClr val="tx1"/>
        </a:solidFill>
        <a:latin typeface="+mn-lt"/>
        <a:ea typeface="+mn-ea"/>
        <a:cs typeface="+mn-cs"/>
      </a:defRPr>
    </a:lvl1pPr>
    <a:lvl2pPr marL="753923" algn="l" defTabSz="1507846" rtl="0" eaLnBrk="1" latinLnBrk="0" hangingPunct="1">
      <a:defRPr sz="2968" kern="1200">
        <a:solidFill>
          <a:schemeClr val="tx1"/>
        </a:solidFill>
        <a:latin typeface="+mn-lt"/>
        <a:ea typeface="+mn-ea"/>
        <a:cs typeface="+mn-cs"/>
      </a:defRPr>
    </a:lvl2pPr>
    <a:lvl3pPr marL="1507846" algn="l" defTabSz="1507846" rtl="0" eaLnBrk="1" latinLnBrk="0" hangingPunct="1">
      <a:defRPr sz="2968" kern="1200">
        <a:solidFill>
          <a:schemeClr val="tx1"/>
        </a:solidFill>
        <a:latin typeface="+mn-lt"/>
        <a:ea typeface="+mn-ea"/>
        <a:cs typeface="+mn-cs"/>
      </a:defRPr>
    </a:lvl3pPr>
    <a:lvl4pPr marL="2261768" algn="l" defTabSz="1507846" rtl="0" eaLnBrk="1" latinLnBrk="0" hangingPunct="1">
      <a:defRPr sz="2968" kern="1200">
        <a:solidFill>
          <a:schemeClr val="tx1"/>
        </a:solidFill>
        <a:latin typeface="+mn-lt"/>
        <a:ea typeface="+mn-ea"/>
        <a:cs typeface="+mn-cs"/>
      </a:defRPr>
    </a:lvl4pPr>
    <a:lvl5pPr marL="3015691" algn="l" defTabSz="1507846" rtl="0" eaLnBrk="1" latinLnBrk="0" hangingPunct="1">
      <a:defRPr sz="2968" kern="1200">
        <a:solidFill>
          <a:schemeClr val="tx1"/>
        </a:solidFill>
        <a:latin typeface="+mn-lt"/>
        <a:ea typeface="+mn-ea"/>
        <a:cs typeface="+mn-cs"/>
      </a:defRPr>
    </a:lvl5pPr>
    <a:lvl6pPr marL="3769614" algn="l" defTabSz="1507846" rtl="0" eaLnBrk="1" latinLnBrk="0" hangingPunct="1">
      <a:defRPr sz="2968" kern="1200">
        <a:solidFill>
          <a:schemeClr val="tx1"/>
        </a:solidFill>
        <a:latin typeface="+mn-lt"/>
        <a:ea typeface="+mn-ea"/>
        <a:cs typeface="+mn-cs"/>
      </a:defRPr>
    </a:lvl6pPr>
    <a:lvl7pPr marL="4523537" algn="l" defTabSz="1507846" rtl="0" eaLnBrk="1" latinLnBrk="0" hangingPunct="1">
      <a:defRPr sz="2968" kern="1200">
        <a:solidFill>
          <a:schemeClr val="tx1"/>
        </a:solidFill>
        <a:latin typeface="+mn-lt"/>
        <a:ea typeface="+mn-ea"/>
        <a:cs typeface="+mn-cs"/>
      </a:defRPr>
    </a:lvl7pPr>
    <a:lvl8pPr marL="5277460" algn="l" defTabSz="1507846" rtl="0" eaLnBrk="1" latinLnBrk="0" hangingPunct="1">
      <a:defRPr sz="2968" kern="1200">
        <a:solidFill>
          <a:schemeClr val="tx1"/>
        </a:solidFill>
        <a:latin typeface="+mn-lt"/>
        <a:ea typeface="+mn-ea"/>
        <a:cs typeface="+mn-cs"/>
      </a:defRPr>
    </a:lvl8pPr>
    <a:lvl9pPr marL="6031382" algn="l" defTabSz="1507846" rtl="0" eaLnBrk="1" latinLnBrk="0" hangingPunct="1">
      <a:defRPr sz="2968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CAB15-518F-4865-9780-86757D2B4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82C0B6-EFEA-4F76-A160-D2BF3C5CA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F8C99-CE1F-4130-BA14-11E584680953}" type="datetimeFigureOut">
              <a:rPr lang="en-GB" smtClean="0"/>
              <a:t>23/09/2022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FADF25-6592-449A-83C3-74F2F33F8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C085FA-9446-4323-B6E8-D519965F1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63FE8-8083-47A6-B7D0-9A33496C07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4232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817FBA9-0393-4CA2-82AB-A559C8150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2157" y="602119"/>
            <a:ext cx="17339786" cy="2185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142B1B-B64E-4569-9DBF-8BAC68FCCA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82157" y="3010591"/>
            <a:ext cx="17339786" cy="7175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D7B2C9-C912-4180-A62D-9C527D2CBD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82157" y="10482093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F8C99-CE1F-4130-BA14-11E584680953}" type="datetimeFigureOut">
              <a:rPr lang="en-GB" smtClean="0"/>
              <a:t>23/09/2022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EA1443-4C84-4D57-A0DC-F3AFCD41AF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59483" y="10482093"/>
            <a:ext cx="6785134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810F1C-7D57-4345-B1B2-2D858C36FF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198520" y="10482093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063FE8-8083-47A6-B7D0-9A33496C07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7705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1507846" rtl="0" eaLnBrk="1" latinLnBrk="0" hangingPunct="1">
        <a:lnSpc>
          <a:spcPct val="90000"/>
        </a:lnSpc>
        <a:spcBef>
          <a:spcPct val="0"/>
        </a:spcBef>
        <a:buNone/>
        <a:defRPr sz="725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6961" indent="-376961" algn="l" defTabSz="1507846" rtl="0" eaLnBrk="1" latinLnBrk="0" hangingPunct="1">
        <a:lnSpc>
          <a:spcPct val="90000"/>
        </a:lnSpc>
        <a:spcBef>
          <a:spcPts val="1649"/>
        </a:spcBef>
        <a:buFont typeface="Arial" panose="020B0604020202020204" pitchFamily="34" charset="0"/>
        <a:buChar char="•"/>
        <a:defRPr sz="4617" kern="1200">
          <a:solidFill>
            <a:schemeClr val="tx1"/>
          </a:solidFill>
          <a:latin typeface="+mn-lt"/>
          <a:ea typeface="+mn-ea"/>
          <a:cs typeface="+mn-cs"/>
        </a:defRPr>
      </a:lvl1pPr>
      <a:lvl2pPr marL="1130884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958" kern="1200">
          <a:solidFill>
            <a:schemeClr val="tx1"/>
          </a:solidFill>
          <a:latin typeface="+mn-lt"/>
          <a:ea typeface="+mn-ea"/>
          <a:cs typeface="+mn-cs"/>
        </a:defRPr>
      </a:lvl2pPr>
      <a:lvl3pPr marL="1884807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298" kern="1200">
          <a:solidFill>
            <a:schemeClr val="tx1"/>
          </a:solidFill>
          <a:latin typeface="+mn-lt"/>
          <a:ea typeface="+mn-ea"/>
          <a:cs typeface="+mn-cs"/>
        </a:defRPr>
      </a:lvl3pPr>
      <a:lvl4pPr marL="2638730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4pPr>
      <a:lvl5pPr marL="3392653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5pPr>
      <a:lvl6pPr marL="4146575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900498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654421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408344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1pPr>
      <a:lvl2pPr marL="753923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2pPr>
      <a:lvl3pPr marL="1507846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3pPr>
      <a:lvl4pPr marL="2261768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4pPr>
      <a:lvl5pPr marL="3015691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5pPr>
      <a:lvl6pPr marL="3769614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523537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277460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031382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D92AE81-22DC-4975-B860-44BBC24A1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AE076E-5930-42D5-B8FB-C8A2AA87383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73222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71C99A5-8EA5-4D97-A617-38101520A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nl-NL" sz="7400" i="0" strike="noStrike" cap="none" spc="290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6 manieren om geld te verdienen</a:t>
            </a:r>
            <a:endParaRPr lang="nl-NL" sz="7400" i="0" strike="noStrike" cap="none" spc="290" baseline="0" dirty="0">
              <a:solidFill>
                <a:srgbClr val="53585B"/>
              </a:solidFill>
              <a:effectLst/>
              <a:latin typeface="Superior Title Bold"/>
              <a:ea typeface="Superior Title Bold"/>
              <a:cs typeface="Superior Title Bol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432980-1170-4D73-8A34-8024B2197CD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718702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F855F8E-E18B-403F-B3C5-BA5475FDF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nl-NL" sz="6600" i="0" strike="noStrike" cap="none" spc="-80" baseline="0">
                <a:solidFill>
                  <a:srgbClr val="53585B"/>
                </a:solidFill>
                <a:effectLst/>
                <a:ea typeface="Superior Title Bold"/>
              </a:rPr>
              <a:t>Retail winst</a:t>
            </a:r>
            <a:endParaRPr lang="nl-NL" sz="6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3CC446-6289-4120-A50E-961A58BE166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036305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C2E096D-F22E-4F48-82D1-FC633394C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nl-NL" sz="6600" b="1" i="0" strike="noStrike" cap="none" spc="-50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Product</a:t>
            </a:r>
            <a:r>
              <a:rPr lang="nl-NL" sz="6600" b="1" i="0" strike="noStrike" cap="none" spc="-245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 </a:t>
            </a:r>
            <a:r>
              <a:rPr lang="nl-NL" sz="6600" b="1" i="0" strike="noStrike" cap="none" spc="-70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Introduction</a:t>
            </a:r>
            <a:r>
              <a:rPr lang="nl-NL" sz="6600" b="1" i="0" strike="noStrike" cap="none" spc="-245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 </a:t>
            </a:r>
            <a:r>
              <a:rPr lang="nl-NL" sz="6600" b="1" i="0" strike="noStrike" cap="none" spc="-10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Bonus</a:t>
            </a:r>
            <a:r>
              <a:rPr lang="nl-NL" sz="6600" b="1" i="0" strike="noStrike" cap="none" spc="-245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 </a:t>
            </a:r>
            <a:r>
              <a:rPr lang="nl-NL" sz="4950" b="1" i="0" strike="noStrike" cap="none" spc="-10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(PIB)</a:t>
            </a:r>
            <a:endParaRPr lang="nl-NL" sz="495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212049-80E3-4044-A536-C618EBFC32D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709602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02D54EB-FFC6-414F-B356-14B588941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nl-NL" sz="6600" i="0" strike="noStrike" cap="none" spc="-20" baseline="0">
                <a:solidFill>
                  <a:srgbClr val="53585B"/>
                </a:solidFill>
                <a:effectLst/>
                <a:ea typeface="Superior Title Bold"/>
              </a:rPr>
              <a:t>Dubbele Product Introduction Bonus (PIB)</a:t>
            </a:r>
            <a:endParaRPr lang="nl-NL" sz="495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30B95E-5752-438F-92B6-B8241ACDA00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007683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9A110F2-8900-4060-9C1D-59260D9EF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848360">
              <a:lnSpc>
                <a:spcPct val="100000"/>
              </a:lnSpc>
              <a:spcBef>
                <a:spcPts val="95"/>
              </a:spcBef>
            </a:pPr>
            <a:r>
              <a:rPr lang="nl-NL" sz="6600" b="1" i="0" strike="noStrike" cap="none" spc="-40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Rank</a:t>
            </a:r>
            <a:r>
              <a:rPr lang="nl-NL" sz="6600" b="1" i="0" strike="noStrike" cap="none" spc="-225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 </a:t>
            </a:r>
            <a:r>
              <a:rPr lang="nl-NL" sz="6600" b="1" i="0" strike="noStrike" cap="none" spc="-100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Advancement</a:t>
            </a:r>
            <a:r>
              <a:rPr lang="nl-NL" sz="6600" b="1" i="0" strike="noStrike" cap="none" spc="-215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 </a:t>
            </a:r>
            <a:r>
              <a:rPr lang="nl-NL" sz="6600" b="1" i="0" strike="noStrike" cap="none" spc="-10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Bonus</a:t>
            </a:r>
            <a:r>
              <a:rPr lang="nl-NL" sz="6600" b="1" i="0" strike="noStrike" cap="none" spc="-220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 </a:t>
            </a:r>
            <a:r>
              <a:rPr lang="nl-NL" sz="4950" b="1" i="0" strike="noStrike" cap="none" spc="-10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(RAB)</a:t>
            </a:r>
            <a:endParaRPr lang="nl-NL" sz="495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16F560-E8BE-48D4-BF58-E6501328E41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493752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3B670D7-70DF-4583-82B4-4CC3F2321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848360">
              <a:lnSpc>
                <a:spcPct val="100000"/>
              </a:lnSpc>
              <a:spcBef>
                <a:spcPts val="95"/>
              </a:spcBef>
            </a:pPr>
            <a:r>
              <a:rPr lang="nl-NL" sz="6600" b="1" i="0" strike="noStrike" cap="none" spc="-40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Rank</a:t>
            </a:r>
            <a:r>
              <a:rPr lang="nl-NL" sz="6600" b="1" i="0" strike="noStrike" cap="none" spc="-225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 </a:t>
            </a:r>
            <a:r>
              <a:rPr lang="nl-NL" sz="6600" b="1" i="0" strike="noStrike" cap="none" spc="-100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Advancement</a:t>
            </a:r>
            <a:r>
              <a:rPr lang="nl-NL" sz="6600" b="1" i="0" strike="noStrike" cap="none" spc="-215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 </a:t>
            </a:r>
            <a:r>
              <a:rPr lang="nl-NL" sz="6600" b="1" i="0" strike="noStrike" cap="none" spc="-10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Bonus</a:t>
            </a:r>
            <a:r>
              <a:rPr lang="nl-NL" sz="6600" b="1" i="0" strike="noStrike" cap="none" spc="-220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 </a:t>
            </a:r>
            <a:r>
              <a:rPr lang="nl-NL" sz="4950" b="1" i="0" strike="noStrike" cap="none" spc="-10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(RAB)</a:t>
            </a:r>
            <a:endParaRPr lang="nl-NL" sz="495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874FB5-0054-4EA7-9804-779416BEAC1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662174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2F16D95-A503-43AB-97E4-C97DEA932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nl-NL" sz="6600" b="1" i="0" strike="noStrike" cap="none" spc="-35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Consultant</a:t>
            </a:r>
            <a:endParaRPr lang="nl-NL" sz="6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C14ABF-1ACF-4ED8-8EE1-940BE093D0D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150914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AB68FAD-197A-49F2-8680-DF16F5E76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nl-NL" sz="7400" b="1" i="0" strike="noStrike" cap="none" spc="-10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Voordelen</a:t>
            </a:r>
            <a:r>
              <a:rPr lang="nl-NL" sz="7400" b="1" i="0" strike="noStrike" cap="none" spc="-335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 </a:t>
            </a:r>
            <a:r>
              <a:rPr lang="nl-NL" sz="7400" b="1" i="0" strike="noStrike" cap="none" spc="-10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voor Consultants</a:t>
            </a:r>
            <a:endParaRPr lang="nl-NL" sz="7400" b="1" i="0" strike="noStrike" cap="none" spc="-10" baseline="0" dirty="0">
              <a:solidFill>
                <a:srgbClr val="53585B"/>
              </a:solidFill>
              <a:effectLst/>
              <a:latin typeface="Superior Title Bold"/>
              <a:ea typeface="Superior Title Bold"/>
              <a:cs typeface="Superior Title Bol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BB83DB-C634-452B-A0F6-43AFC74EDFB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178500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2CB4DFC-8156-4036-A44E-CB7CDBE9A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nl-NL" sz="6600" b="1" i="0" strike="noStrike" cap="none" spc="-40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Je teams opbouwen</a:t>
            </a:r>
            <a:endParaRPr lang="nl-NL" sz="6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0813B2-3999-4918-A10F-6931EF732C1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873530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3247F11-4263-4E9E-ADBD-F6EC8F179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nl-NL" sz="6600" i="0" strike="noStrike" cap="none" spc="-525" baseline="0">
                <a:solidFill>
                  <a:srgbClr val="53585B"/>
                </a:solidFill>
                <a:effectLst/>
                <a:ea typeface="Superior Title Bold"/>
              </a:rPr>
              <a:t>Teambonussen (Cycle)</a:t>
            </a:r>
            <a:endParaRPr lang="nl-NL" sz="6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3B5ABA-5225-418A-BF3E-CD9DC374A81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980521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3A6A0BD-713A-4ECC-8025-9F4DF16F7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6EDAD7-2EE5-4C56-B794-B0D7D707F3D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65920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7850B3D-3A01-4E1B-939F-A9939CBCD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nl-NL" sz="6600" i="0" strike="noStrike" cap="none" spc="-120" baseline="0">
                <a:solidFill>
                  <a:srgbClr val="53585B"/>
                </a:solidFill>
                <a:effectLst/>
                <a:ea typeface="Superior Title Bold"/>
              </a:rPr>
              <a:t>Restvolume</a:t>
            </a:r>
            <a:endParaRPr lang="nl-NL" sz="6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8523AC-93A0-414A-B76A-07AC911F45B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279597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1EEB31D-00AC-4AB2-B231-82D6BE97F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nl-NL" sz="6600" b="1" i="0" strike="noStrike" cap="none" spc="-35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Manager</a:t>
            </a:r>
            <a:endParaRPr lang="nl-NL" sz="66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A0FA33-4A5B-46D6-A0F9-DDAB58D23F5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611718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E5AB9E1-DED3-448F-A8BC-9D7BA2FB1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nl-NL" sz="6600" b="1" i="0" strike="noStrike" cap="none" spc="-45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Director</a:t>
            </a:r>
            <a:endParaRPr lang="nl-NL" sz="66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73F13A-F1D7-4052-9591-D84F1B79074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473504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189BAB3-39B4-455E-A973-8010275F4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nl-NL" sz="6600" b="1" i="0" strike="noStrike" cap="none" spc="-114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Executive</a:t>
            </a:r>
            <a:endParaRPr lang="nl-NL" sz="6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EF90FA-F753-46B7-9679-5D544148EE7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359984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9D4B85E-A962-414A-BD2F-A3C9B9A14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nl-NL" sz="7400" b="1" i="0" strike="noStrike" cap="none" spc="-114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Voordelen</a:t>
            </a:r>
            <a:r>
              <a:rPr lang="nl-NL" sz="7400" b="1" i="0" strike="noStrike" cap="none" spc="-175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 </a:t>
            </a:r>
            <a:r>
              <a:rPr lang="nl-NL" sz="7400" b="1" i="0" strike="noStrike" cap="none" spc="-10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voor Executives</a:t>
            </a:r>
            <a:endParaRPr lang="nl-NL" sz="7400" b="1" i="0" strike="noStrike" cap="none" spc="-10" baseline="0" dirty="0">
              <a:solidFill>
                <a:srgbClr val="53585B"/>
              </a:solidFill>
              <a:effectLst/>
              <a:latin typeface="Superior Title Bold"/>
              <a:ea typeface="Superior Title Bold"/>
              <a:cs typeface="Superior Title Bol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6060C7-99FF-44FA-84A9-9D95FE9ECB2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713658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01B7241-804F-4ECE-B251-61CCDC09F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nl-NL" sz="6600" b="1" i="0" strike="noStrike" cap="none" spc="0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RAB</a:t>
            </a:r>
            <a:r>
              <a:rPr lang="nl-NL" sz="6600" b="1" i="0" strike="noStrike" cap="none" spc="-285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-</a:t>
            </a:r>
            <a:r>
              <a:rPr lang="nl-NL" sz="6600" b="1" i="0" strike="noStrike" cap="none" spc="-30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promotie</a:t>
            </a:r>
            <a:endParaRPr lang="nl-NL" sz="66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29E833-1688-46AB-8E1B-7EAA4A0D974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566809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1B1AD65-CA29-41C5-A77E-5B296ECFC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 marR="5080">
              <a:lnSpc>
                <a:spcPts val="6600"/>
              </a:lnSpc>
              <a:spcBef>
                <a:spcPts val="1415"/>
              </a:spcBef>
            </a:pPr>
            <a:r>
              <a:rPr lang="nl-NL" sz="6600" b="1" i="0" strike="noStrike" cap="none" spc="-30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Verdienpotentieel bij Isagenix</a:t>
            </a:r>
            <a:endParaRPr lang="nl-NL" sz="6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753558-6ABD-4AF7-8B21-31A55B30ECF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237890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FC2C0C0-55DB-44FF-9D19-F4C92E54A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nl-NL" sz="6600" b="1" i="0" strike="noStrike" cap="none" spc="-35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Platinum</a:t>
            </a:r>
            <a:endParaRPr lang="nl-NL" sz="66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A25D42-23A3-4A41-9E36-D2F20A6004B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518836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C396504-F293-43F0-8F4B-75D206477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810" algn="ctr">
              <a:lnSpc>
                <a:spcPct val="100000"/>
              </a:lnSpc>
              <a:spcBef>
                <a:spcPts val="1695"/>
              </a:spcBef>
            </a:pPr>
            <a:r>
              <a:rPr lang="nl-NL" sz="7400" b="0" i="0" strike="noStrike" cap="none" spc="0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Wat is jouw tijd waard?</a:t>
            </a:r>
          </a:p>
          <a:p>
            <a:pPr algn="ctr">
              <a:lnSpc>
                <a:spcPct val="100000"/>
              </a:lnSpc>
              <a:spcBef>
                <a:spcPts val="705"/>
              </a:spcBef>
            </a:pPr>
            <a:r>
              <a:rPr lang="nl-NL" sz="3300" b="0" i="0" strike="noStrike" cap="none" spc="-55" baseline="0">
                <a:solidFill>
                  <a:srgbClr val="414042"/>
                </a:solidFill>
                <a:effectLst/>
                <a:latin typeface="Gotham-Book"/>
                <a:ea typeface="Gotham-Book"/>
                <a:cs typeface="Gotham-Book"/>
              </a:rPr>
              <a:t>Met minder genoegen nemen dan je werkelijk wilt, zal je nooit de zekerheid geven die je zoekt.</a:t>
            </a:r>
            <a:endParaRPr lang="nl-NL" sz="3300">
              <a:latin typeface="Gotham-Book"/>
              <a:cs typeface="Gotham-Book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B13DB5-11A2-49BA-A324-D4E062641A5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21484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8788806-7EDB-4527-971C-82730E0BA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nl-NL" sz="7400" b="0" i="0" strike="noStrike" cap="none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Wekelijkse opbrengsten</a:t>
            </a:r>
            <a:endParaRPr lang="nl-NL" sz="7400" b="0" i="0" strike="noStrike" cap="none" baseline="0" dirty="0">
              <a:solidFill>
                <a:srgbClr val="53585B"/>
              </a:solidFill>
              <a:effectLst/>
              <a:latin typeface="Superior Title Bold"/>
              <a:ea typeface="Superior Title Bold"/>
              <a:cs typeface="Superior Title Bol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7E54C0-A806-47EA-A4E2-D6601B8E95F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893061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9776C8D-029D-4AC0-8595-562567BD8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nl-NL" spc="-55"/>
              <a:t>Over geld</a:t>
            </a:r>
            <a:endParaRPr lang="nl-NL" spc="-55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8A3BAF-AD1B-49D2-ADCD-4C12C7DD044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160659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632D32E-545D-416A-A475-B943A0AEB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 marR="5080">
              <a:lnSpc>
                <a:spcPct val="88200"/>
              </a:lnSpc>
              <a:spcBef>
                <a:spcPts val="1165"/>
              </a:spcBef>
            </a:pPr>
            <a:r>
              <a:rPr lang="nl-NL" sz="7400" i="0" strike="noStrike" cap="none" spc="-155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Tips om te kunnen profiteren van de voordelen van het Compensation Plan</a:t>
            </a:r>
            <a:endParaRPr lang="nl-NL" sz="7400" i="0" strike="noStrike" cap="none" spc="-155" baseline="0" dirty="0">
              <a:solidFill>
                <a:srgbClr val="53585B"/>
              </a:solidFill>
              <a:effectLst/>
              <a:latin typeface="Superior Title Bold"/>
              <a:ea typeface="Superior Title Bold"/>
              <a:cs typeface="Superior Title Bol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6D5F20-361B-4BBB-BF0C-4685D626E85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297122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10B4026-11E2-46B6-872B-04D2A8FE5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nl-NL" sz="7400" b="1" i="0" strike="noStrike" cap="none" spc="-155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Iedereen </a:t>
            </a:r>
            <a:r>
              <a:rPr lang="nl-NL" sz="7400" b="1" i="0" strike="noStrike" cap="none" spc="0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begint </a:t>
            </a:r>
            <a:r>
              <a:rPr lang="nl-NL" sz="7400" b="1" i="0" strike="noStrike" cap="none" spc="-25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als</a:t>
            </a:r>
            <a:endParaRPr lang="nl-NL" sz="7400" b="1" i="0" strike="noStrike" cap="none" spc="-25" baseline="0" dirty="0">
              <a:solidFill>
                <a:srgbClr val="53585B"/>
              </a:solidFill>
              <a:effectLst/>
              <a:latin typeface="Superior Title Bold"/>
              <a:ea typeface="Superior Title Bold"/>
              <a:cs typeface="Superior Title Bol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F4A99C-70F9-4791-A927-254BBA60894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347574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B686425-1DD6-4CAD-8CA1-5D56C55F4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nl-NL" sz="7400" b="1" i="0" strike="noStrike" cap="none" spc="-35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Voordelen</a:t>
            </a:r>
            <a:r>
              <a:rPr lang="nl-NL" sz="7400" b="1" i="0" strike="noStrike" cap="none" spc="-300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 </a:t>
            </a:r>
            <a:r>
              <a:rPr lang="nl-NL" sz="7400" b="1" i="0" strike="noStrike" cap="none" spc="-10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voor Klanten</a:t>
            </a:r>
            <a:endParaRPr lang="nl-NL" sz="7400" b="1" i="0" strike="noStrike" cap="none" spc="-10" baseline="0" dirty="0">
              <a:solidFill>
                <a:srgbClr val="53585B"/>
              </a:solidFill>
              <a:effectLst/>
              <a:latin typeface="Superior Title Bold"/>
              <a:ea typeface="Superior Title Bold"/>
              <a:cs typeface="Superior Title Bol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E82256-9909-40DC-A6A5-E1E25D2B723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727709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EDF4029-1643-4B0F-9F7A-94338D4DD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 marR="5080">
              <a:lnSpc>
                <a:spcPct val="78900"/>
              </a:lnSpc>
              <a:spcBef>
                <a:spcPts val="1989"/>
              </a:spcBef>
            </a:pPr>
            <a:r>
              <a:rPr lang="nl-NL" sz="7400" b="0" i="0" strike="noStrike" cap="none" spc="0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Stappen om Klant te worden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9B3036-5212-4FDD-A13D-0B515F2025E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132653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676B0CE-6753-452F-8C3E-66570F787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nl-NL" sz="7400" b="1" i="0" strike="noStrike" cap="none" spc="-20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Voordelen</a:t>
            </a:r>
            <a:r>
              <a:rPr lang="nl-NL" sz="7400" b="1" i="0" strike="noStrike" cap="none" spc="-290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 </a:t>
            </a:r>
            <a:r>
              <a:rPr lang="nl-NL" sz="7400" b="1" i="0" strike="noStrike" cap="none" spc="-10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voor Associates</a:t>
            </a:r>
            <a:endParaRPr lang="nl-NL" sz="7400" b="1" i="0" strike="noStrike" cap="none" spc="-10" baseline="0" dirty="0">
              <a:solidFill>
                <a:srgbClr val="53585B"/>
              </a:solidFill>
              <a:effectLst/>
              <a:latin typeface="Superior Title Bold"/>
              <a:ea typeface="Superior Title Bold"/>
              <a:cs typeface="Superior Title Bol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F0B373-19D4-4577-92F7-EDC8950FF8B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150700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356D384-48B3-4479-846D-168A6489B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nl-NL" sz="6600" i="0" strike="noStrike" cap="none" spc="-70" baseline="0">
                <a:solidFill>
                  <a:srgbClr val="53585B"/>
                </a:solidFill>
                <a:effectLst/>
                <a:ea typeface="Superior Title Bold"/>
              </a:rPr>
              <a:t>Zo doe je</a:t>
            </a:r>
            <a:r>
              <a:rPr lang="nl-NL" sz="6600" i="0" strike="noStrike" cap="none" spc="-85" baseline="0">
                <a:solidFill>
                  <a:srgbClr val="53585B"/>
                </a:solidFill>
                <a:effectLst/>
                <a:ea typeface="Superior Title Bold"/>
              </a:rPr>
              <a:t>dat</a:t>
            </a:r>
            <a:r>
              <a:rPr lang="nl-NL" sz="6600" i="0" strike="noStrike" cap="none" spc="-25" baseline="0">
                <a:solidFill>
                  <a:srgbClr val="53585B"/>
                </a:solidFill>
                <a:effectLst/>
                <a:ea typeface="Superior Title Bold"/>
              </a:rPr>
              <a:t>...</a:t>
            </a:r>
            <a:endParaRPr lang="nl-NL" sz="6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06D984-1FDE-4B3C-B1FA-EF0654DC936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845244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0419CB2-2ADC-43F5-A149-3AB395250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nl-NL" sz="7400" i="0" strike="noStrike" cap="none" spc="-125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Belangrijke begrippen</a:t>
            </a:r>
            <a:endParaRPr lang="nl-NL" sz="7400" i="0" strike="noStrike" cap="none" spc="-125" baseline="0" dirty="0">
              <a:solidFill>
                <a:srgbClr val="53585B"/>
              </a:solidFill>
              <a:effectLst/>
              <a:latin typeface="Superior Title Bold"/>
              <a:ea typeface="Superior Title Bold"/>
              <a:cs typeface="Superior Title Bol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BDBC6B-928D-4A74-99EA-F8DD1D93F63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655104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117</Words>
  <Application>Microsoft Office PowerPoint</Application>
  <PresentationFormat>Custom</PresentationFormat>
  <Paragraphs>29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Calibri Light</vt:lpstr>
      <vt:lpstr>Gotham-Book</vt:lpstr>
      <vt:lpstr>Superior Title Bold</vt:lpstr>
      <vt:lpstr>Office Theme</vt:lpstr>
      <vt:lpstr>PowerPoint Presentation</vt:lpstr>
      <vt:lpstr>PowerPoint Presentation</vt:lpstr>
      <vt:lpstr>Over geld</vt:lpstr>
      <vt:lpstr>Iedereen begint als</vt:lpstr>
      <vt:lpstr>Voordelen voor Klanten</vt:lpstr>
      <vt:lpstr>Stappen om Klant te worden</vt:lpstr>
      <vt:lpstr>Voordelen voor Associates</vt:lpstr>
      <vt:lpstr>Zo doe jedat...</vt:lpstr>
      <vt:lpstr>Belangrijke begrippen</vt:lpstr>
      <vt:lpstr>6 manieren om geld te verdienen</vt:lpstr>
      <vt:lpstr>Retail winst</vt:lpstr>
      <vt:lpstr>Product Introduction Bonus (PIB)</vt:lpstr>
      <vt:lpstr>Dubbele Product Introduction Bonus (PIB)</vt:lpstr>
      <vt:lpstr>Rank Advancement Bonus (RAB)</vt:lpstr>
      <vt:lpstr>Rank Advancement Bonus (RAB)</vt:lpstr>
      <vt:lpstr>Consultant</vt:lpstr>
      <vt:lpstr>Voordelen voor Consultants</vt:lpstr>
      <vt:lpstr>Je teams opbouwen</vt:lpstr>
      <vt:lpstr>Teambonussen (Cycle)</vt:lpstr>
      <vt:lpstr>Restvolume</vt:lpstr>
      <vt:lpstr>Manager</vt:lpstr>
      <vt:lpstr>Director</vt:lpstr>
      <vt:lpstr>Executive</vt:lpstr>
      <vt:lpstr>Voordelen voor Executives</vt:lpstr>
      <vt:lpstr>RAB-promotie</vt:lpstr>
      <vt:lpstr>Verdienpotentieel bij Isagenix</vt:lpstr>
      <vt:lpstr>Platinum</vt:lpstr>
      <vt:lpstr>Wat is jouw tijd waard? Met minder genoegen nemen dan je werkelijk wilt, zal je nooit de zekerheid geven die je zoekt.</vt:lpstr>
      <vt:lpstr>Wekelijkse opbrengsten</vt:lpstr>
      <vt:lpstr>Tips om te kunnen profiteren van de voordelen van het Compensation Plan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Kellie Plant</dc:creator>
  <cp:lastModifiedBy>Kellie Plant</cp:lastModifiedBy>
  <cp:revision>1</cp:revision>
  <dcterms:created xsi:type="dcterms:W3CDTF">2022-09-23T15:31:22Z</dcterms:created>
  <dcterms:modified xsi:type="dcterms:W3CDTF">2022-09-23T15:31:22Z</dcterms:modified>
</cp:coreProperties>
</file>