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20104100" cy="11309350"/>
  <p:notesSz cx="20104100" cy="11309350"/>
  <p:defaultTextStyle>
    <a:defPPr>
      <a:defRPr lang="en-US"/>
    </a:defPPr>
    <a:lvl1pPr marL="0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1pPr>
    <a:lvl2pPr marL="753923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2pPr>
    <a:lvl3pPr marL="1507846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3pPr>
    <a:lvl4pPr marL="2261768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4pPr>
    <a:lvl5pPr marL="3015691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5pPr>
    <a:lvl6pPr marL="3769614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6pPr>
    <a:lvl7pPr marL="4523537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7pPr>
    <a:lvl8pPr marL="5277460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8pPr>
    <a:lvl9pPr marL="6031382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3201D-BC2C-41E1-A68A-D28B0BCB0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E20607-7F15-4BBD-A68D-CC9E68F4E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5398-4843-42E5-8966-006E2ED54411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BDE4A9-98B9-4FB3-85D2-C1F5AA11A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96027D-B5A2-472F-80D0-D044A2D3D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8574-BECB-4A40-9764-AAD1ADCA6A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77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515EC4-488A-432E-974D-C3A778CDE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53E33D-95CF-4F4E-BEC6-829E6B2AB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8153E-58FD-4F16-87BB-B369A96DF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85398-4843-42E5-8966-006E2ED54411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DC3FE-5F23-4FD3-9B93-2A1A7FABF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180D8-4799-4D65-A9F7-B0B602264A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68574-BECB-4A40-9764-AAD1ADCA6A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01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85543E-FB49-47BE-90FB-5FE9C972B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7ABE1A-FADC-45D4-99FE-458D714480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7322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E5FD8D-5491-483B-A953-48AAFC41D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ES" sz="7400" b="1" i="0" strike="noStrike" cap="none" spc="29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6 formas de ganar</a:t>
            </a:r>
            <a:endParaRPr lang="es-ES" sz="7400" b="1" i="0" strike="noStrike" cap="none" spc="290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1EF0E8-949D-420F-9C1D-97D65CF10C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2618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D75F41-C69F-4709-84EF-135D7C00F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6600" b="1" i="0" strike="noStrike" cap="none" spc="-8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Beneficios de vendedor minorista</a:t>
            </a:r>
            <a:endParaRPr lang="es-ES" sz="6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8394DC-B09F-4655-9609-0477AE6148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1432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D808DE-6E1F-4D19-810C-3CD55C3A3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6600" b="1" i="0" strike="noStrike" cap="none" spc="-5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Bono por introducción de producto </a:t>
            </a:r>
            <a:r>
              <a:rPr lang="es-ES" sz="6600" b="1" i="0" strike="noStrike" cap="none" spc="-24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(BIP)</a:t>
            </a:r>
            <a:endParaRPr lang="es-ES" sz="495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04AADB-DB44-4B27-8351-F8EC4EEF5B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9671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577CD4-536E-49B0-AA41-31F945CF8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6600" b="1" i="0" strike="noStrike" cap="none" spc="-2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Doble bono por introducción de producto </a:t>
            </a:r>
            <a:r>
              <a:rPr lang="es-ES" sz="6600" b="1" i="0" strike="noStrike" cap="none" spc="-27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(BIP)</a:t>
            </a:r>
            <a:endParaRPr lang="es-ES" sz="495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8EC2CF-C9B2-44D1-B1CE-EC5806D9A7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2563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511270-C530-4631-8B80-8CDD436FC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48360">
              <a:lnSpc>
                <a:spcPct val="100000"/>
              </a:lnSpc>
              <a:spcBef>
                <a:spcPts val="95"/>
              </a:spcBef>
            </a:pPr>
            <a:r>
              <a:rPr lang="es-ES" sz="6600" b="1" i="0" strike="noStrike" cap="none" spc="-4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Bono por avance de rango </a:t>
            </a:r>
            <a:r>
              <a:rPr lang="es-ES" sz="6600" b="1" i="0" strike="noStrike" cap="none" spc="-22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(RAB)</a:t>
            </a:r>
            <a:endParaRPr lang="es-ES" sz="49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A6F76B-B34F-4893-8FA0-3F5366D42B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5995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D77A34-08B6-4945-A579-E307EF1E4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48360">
              <a:lnSpc>
                <a:spcPct val="100000"/>
              </a:lnSpc>
              <a:spcBef>
                <a:spcPts val="95"/>
              </a:spcBef>
            </a:pPr>
            <a:r>
              <a:rPr lang="es-ES" sz="6600" b="1" i="0" strike="noStrike" cap="none" spc="-4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Bono por avance de rango </a:t>
            </a:r>
            <a:r>
              <a:rPr lang="es-ES" sz="6600" b="1" i="0" strike="noStrike" cap="none" spc="-22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(RAB)</a:t>
            </a:r>
            <a:endParaRPr lang="es-ES" sz="49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FDB97C-89D5-49A3-8693-74EA234222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9117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17D3FD-A603-4B19-9ABE-FAF778D16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6600" b="1" i="0" strike="noStrike" cap="none" spc="-3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Consultor</a:t>
            </a:r>
            <a:endParaRPr lang="es-ES" sz="6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B2A9FF-EDBC-4F99-8620-5A073DBA04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7401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15AC70-A0F8-4EC1-9CA6-343A6921B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ES" sz="7400" b="1" i="0" strike="noStrike" cap="none" spc="-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Beneficios para el Consultor</a:t>
            </a:r>
            <a:endParaRPr lang="es-ES" sz="7400" b="1" i="0" strike="noStrike" cap="none" spc="-10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3CF5B8-006F-4083-A86A-7A55314380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9489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A420F1-815A-4944-8B5A-5E578CF8B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6600" b="1" i="0" strike="noStrike" cap="none" spc="-4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Crear tus equipos</a:t>
            </a:r>
            <a:endParaRPr lang="es-ES" sz="6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97A7DD-34C4-437E-8EDC-1FB9684F42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3110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3DD826-C1B7-4F6E-B23F-6ACA33253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6600" b="1" i="0" strike="noStrike" cap="none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Bono de equipo (ciclo)</a:t>
            </a:r>
            <a:endParaRPr lang="es-ES" sz="6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8F4F07-7E27-4A9E-BF88-540DFF3412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0626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E5213D-D135-485E-9185-B04B23588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A4E988-4163-4A63-9D5A-F603BEA39A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4602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F2A5DB-7993-4F92-8674-B151A02EF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6600" b="1" i="0" strike="noStrike" cap="none" spc="-12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Volumen de remanentes</a:t>
            </a:r>
            <a:endParaRPr lang="es-ES" sz="6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5309D8-7D70-4966-8717-B5B7BA41D7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9985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B968FB-3CF4-4F37-8587-D7AE1F5B4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6600" b="1" i="0" strike="noStrike" cap="none" spc="-3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Manager</a:t>
            </a:r>
            <a:endParaRPr lang="es-ES" sz="6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3D5538-1E91-4DF7-9A32-6C1F3C0C86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1023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DFD98F-0E1C-4A01-9321-92980A78F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6600" b="1" i="0" strike="noStrike" cap="none" spc="-4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Director</a:t>
            </a:r>
            <a:endParaRPr lang="es-ES" sz="6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1B429A-F6DD-4C44-B8BC-EA344C837C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4985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82B875-8D2C-46FF-AF18-86649B0BC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6600" b="1" i="0" strike="noStrike" cap="none" spc="-114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Ejecutivo</a:t>
            </a:r>
            <a:endParaRPr lang="es-ES" sz="6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715EAA-1516-4B9F-BD6A-9E7D141A20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7190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228919-43A8-4959-A8CC-DCB790430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ES" sz="7400" b="1" i="0" strike="noStrike" cap="none" spc="-114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Beneficios para Ejecutivo</a:t>
            </a:r>
            <a:endParaRPr lang="es-ES" sz="7400" b="1" i="0" strike="noStrike" cap="none" spc="-114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F1B636-4F4E-48CD-BB91-E2C2414817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0819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0E9648-B154-4960-BC69-846216048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6600" b="1" i="0" strike="noStrike" cap="none" spc="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Promoción RAB</a:t>
            </a:r>
            <a:endParaRPr lang="es-ES" sz="6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BA5359-D161-4459-8261-49B53F7FB6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6741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E2F173-2EA1-4DDD-BFFB-D531AAA6F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ts val="6600"/>
              </a:lnSpc>
              <a:spcBef>
                <a:spcPts val="1415"/>
              </a:spcBef>
            </a:pPr>
            <a:r>
              <a:rPr lang="es-ES" sz="6600" b="1" i="0" strike="noStrike" cap="none" spc="-3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Potencial de ganancias con Isagenix</a:t>
            </a:r>
            <a:endParaRPr lang="es-ES" sz="6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8F7A3E-D51A-4CA1-96D0-5A09AFDAF6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2416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D6AE61-1651-4351-A5B5-548CDB9B7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6600" b="1" i="0" strike="noStrike" cap="none" spc="-3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Platino</a:t>
            </a:r>
            <a:endParaRPr lang="es-ES" sz="6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445D50-BB03-4AB5-A10A-834353E14A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6611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910726-FD56-4098-88E7-5B55F8A88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810" algn="ctr">
              <a:lnSpc>
                <a:spcPct val="100000"/>
              </a:lnSpc>
              <a:spcBef>
                <a:spcPts val="1695"/>
              </a:spcBef>
            </a:pPr>
            <a:r>
              <a:rPr lang="es-ES" sz="7400" b="1" i="0" strike="noStrike" cap="none" spc="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¿Cuánto vale tu tiempo?</a:t>
            </a:r>
          </a:p>
          <a:p>
            <a:pPr algn="ctr">
              <a:lnSpc>
                <a:spcPct val="100000"/>
              </a:lnSpc>
              <a:spcBef>
                <a:spcPts val="705"/>
              </a:spcBef>
            </a:pPr>
            <a:r>
              <a:rPr lang="es-ES" sz="3300" b="0" i="0" strike="noStrike" cap="none" spc="-55" baseline="0">
                <a:solidFill>
                  <a:srgbClr val="414042"/>
                </a:solidFill>
                <a:effectLst/>
                <a:latin typeface="Gotham-Book"/>
                <a:ea typeface="Gotham-Book"/>
                <a:cs typeface="Gotham-Book"/>
              </a:rPr>
              <a:t>No hay ninguna seguridad en quedarte por menos de lo que realmente quieres.</a:t>
            </a:r>
            <a:endParaRPr lang="es-ES" sz="3300">
              <a:latin typeface="Gotham-Book"/>
              <a:cs typeface="Gotham-Book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911CD3-7588-4641-94BD-F1B63178EF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1333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6635AF-AB5C-400C-A114-103203CA7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ES" sz="7400" b="1" i="0" strike="noStrike" cap="none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Pago semanal</a:t>
            </a:r>
            <a:endParaRPr lang="es-ES" sz="7400" b="1" i="0" strike="noStrike" cap="none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4821FD-C314-4E13-B82C-52601CF414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5782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9780EE-1728-4BC4-829C-21637D06F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ES" sz="7400" b="1" i="0" strike="noStrike" cap="none" spc="-5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Hablemos de dinero</a:t>
            </a:r>
            <a:endParaRPr lang="es-ES" sz="7400" b="1" i="0" strike="noStrike" cap="none" spc="-55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96CEE2-044B-4DBF-B520-44AF68CEA1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8061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AB8A9C-A52F-4FFD-991E-3D98D3987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ct val="88200"/>
              </a:lnSpc>
              <a:spcBef>
                <a:spcPts val="1165"/>
              </a:spcBef>
            </a:pPr>
            <a:r>
              <a:rPr lang="es-ES" sz="7400" b="1" i="0" strike="noStrike" cap="none" spc="-15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Claves para disfrutar de los beneficios del plan de compensación</a:t>
            </a:r>
            <a:endParaRPr lang="es-ES" sz="7400" b="1" i="0" strike="noStrike" cap="none" spc="-155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13402D-4E64-404C-A262-3CCC6BC10E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3462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1B8794-C08D-4617-B7F1-FEDB3D88C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spcBef>
                <a:spcPts val="120"/>
              </a:spcBef>
            </a:pPr>
            <a:r>
              <a:rPr lang="es-ES" sz="7400" b="1" i="0" strike="noStrike" cap="none" spc="-15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Todo el mundo comienza como </a:t>
            </a:r>
            <a:r>
              <a:rPr lang="es-ES" sz="7400" b="1" i="0" strike="noStrike" cap="none" spc="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un cliente</a:t>
            </a:r>
            <a:br>
              <a:rPr lang="es-ES" sz="7400">
                <a:latin typeface="Superior Title Regular"/>
                <a:cs typeface="Superior Title Regular"/>
              </a:rPr>
            </a:br>
            <a:endParaRPr lang="es-ES" sz="7400" b="1" i="0" strike="noStrike" cap="none" spc="-155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2DD369-1542-4293-B55A-00F112F418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4797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8AD0BA-2FC0-4308-98B4-8A17A2891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ES" sz="7400" b="1" i="0" strike="noStrike" cap="none" spc="-3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Beneficios para el cliente</a:t>
            </a:r>
            <a:endParaRPr lang="es-ES" sz="7400" b="1" i="0" strike="noStrike" cap="none" spc="-35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99D6E1-E071-4782-B280-FFA605D1E5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8557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81071B-7330-4D4D-878F-E3837298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ct val="78900"/>
              </a:lnSpc>
              <a:spcBef>
                <a:spcPts val="1989"/>
              </a:spcBef>
            </a:pPr>
            <a:r>
              <a:rPr lang="es-ES" sz="7400" b="1" i="0" strike="noStrike" cap="none" spc="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Pasos para convertirse en cliente</a:t>
            </a:r>
            <a:endParaRPr lang="es-ES" sz="7400" b="1" i="0" strike="noStrike" cap="none" spc="0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F0980C-48D3-404A-A69F-BC2DF2049B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41023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1072FF-6587-432F-803D-FFDAC267E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ES" sz="7400" b="1" i="0" strike="noStrike" cap="none" spc="-2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Beneficios para el Asociado</a:t>
            </a:r>
            <a:endParaRPr lang="es-ES" sz="7400" b="1" i="0" strike="noStrike" cap="none" spc="-20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F55E17-61A2-4727-84FB-ECF8BFCD69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0503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27489F-3E62-4AC5-B1C0-682408CC2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6600" b="1" i="0" strike="noStrike" cap="none" spc="-7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Mira cómo:</a:t>
            </a:r>
            <a:endParaRPr lang="es-ES" sz="6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5D95F6-0569-4FF0-9E11-C363C6BF43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7269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819506-772E-4F9D-8F3A-209F28334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ES" sz="7400" b="1" i="0" strike="noStrike" cap="none" spc="-12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Términos clave</a:t>
            </a:r>
            <a:endParaRPr lang="es-ES" sz="7400" b="1" i="0" strike="noStrike" cap="none" spc="-125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5F78D4-69BC-4B4F-8426-E0E62E6A50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015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Microsoft Office PowerPoint</Application>
  <PresentationFormat>Custom</PresentationFormat>
  <Paragraphs>29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Gotham-Book</vt:lpstr>
      <vt:lpstr>Superior Title Bold</vt:lpstr>
      <vt:lpstr>Superior Title Regular</vt:lpstr>
      <vt:lpstr>Office Theme</vt:lpstr>
      <vt:lpstr>PowerPoint Presentation</vt:lpstr>
      <vt:lpstr>PowerPoint Presentation</vt:lpstr>
      <vt:lpstr>Hablemos de dinero</vt:lpstr>
      <vt:lpstr>Todo el mundo comienza como un cliente </vt:lpstr>
      <vt:lpstr>Beneficios para el cliente</vt:lpstr>
      <vt:lpstr>Pasos para convertirse en cliente</vt:lpstr>
      <vt:lpstr>Beneficios para el Asociado</vt:lpstr>
      <vt:lpstr>Mira cómo:</vt:lpstr>
      <vt:lpstr>Términos clave</vt:lpstr>
      <vt:lpstr>6 formas de ganar</vt:lpstr>
      <vt:lpstr>Beneficios de vendedor minorista</vt:lpstr>
      <vt:lpstr>Bono por introducción de producto (BIP)</vt:lpstr>
      <vt:lpstr>Doble bono por introducción de producto (BIP)</vt:lpstr>
      <vt:lpstr>Bono por avance de rango (RAB)</vt:lpstr>
      <vt:lpstr>Bono por avance de rango (RAB)</vt:lpstr>
      <vt:lpstr>Consultor</vt:lpstr>
      <vt:lpstr>Beneficios para el Consultor</vt:lpstr>
      <vt:lpstr>Crear tus equipos</vt:lpstr>
      <vt:lpstr>Bono de equipo (ciclo)</vt:lpstr>
      <vt:lpstr>Volumen de remanentes</vt:lpstr>
      <vt:lpstr>Manager</vt:lpstr>
      <vt:lpstr>Director</vt:lpstr>
      <vt:lpstr>Ejecutivo</vt:lpstr>
      <vt:lpstr>Beneficios para Ejecutivo</vt:lpstr>
      <vt:lpstr>Promoción RAB</vt:lpstr>
      <vt:lpstr>Potencial de ganancias con Isagenix</vt:lpstr>
      <vt:lpstr>Platino</vt:lpstr>
      <vt:lpstr>¿Cuánto vale tu tiempo? No hay ninguna seguridad en quedarte por menos de lo que realmente quieres.</vt:lpstr>
      <vt:lpstr>Pago semanal</vt:lpstr>
      <vt:lpstr>Claves para disfrutar de los beneficios del plan de compensación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Kellie Plant</dc:creator>
  <cp:lastModifiedBy>Kellie Plant</cp:lastModifiedBy>
  <cp:revision>1</cp:revision>
  <dcterms:created xsi:type="dcterms:W3CDTF">2022-09-23T15:33:21Z</dcterms:created>
  <dcterms:modified xsi:type="dcterms:W3CDTF">2022-09-23T15:33:21Z</dcterms:modified>
</cp:coreProperties>
</file>